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2.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3.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12" r:id="rId1"/>
    <p:sldMasterId id="2147483713" r:id="rId2"/>
    <p:sldMasterId id="2147483714" r:id="rId3"/>
    <p:sldMasterId id="2147483715" r:id="rId4"/>
    <p:sldMasterId id="2147483716" r:id="rId5"/>
    <p:sldMasterId id="2147483717" r:id="rId6"/>
  </p:sldMasterIdLst>
  <p:notesMasterIdLst>
    <p:notesMasterId r:id="rId34"/>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x="9144000" cy="5143500" type="screen16x9"/>
  <p:notesSz cx="6858000" cy="9144000"/>
  <p:embeddedFontLst>
    <p:embeddedFont>
      <p:font typeface="Google Sans" panose="020B0503030502040204" pitchFamily="34" charset="0"/>
      <p:regular r:id="rId35"/>
      <p:bold r:id="rId36"/>
      <p:italic r:id="rId37"/>
      <p:boldItalic r:id="rId38"/>
    </p:embeddedFont>
    <p:embeddedFont>
      <p:font typeface="Google Sans Medium" panose="020B0503030502040204" pitchFamily="34" charset="0"/>
      <p:regular r:id="rId39"/>
      <p:bold r:id="rId40"/>
      <p:italic r:id="rId41"/>
      <p:boldItalic r:id="rId42"/>
    </p:embeddedFont>
    <p:embeddedFont>
      <p:font typeface="Open Sans" panose="020B0606030504020204" pitchFamily="34" charset="0"/>
      <p:regular r:id="rId43"/>
      <p:bold r:id="rId44"/>
      <p:italic r:id="rId45"/>
      <p:boldItalic r:id="rId46"/>
    </p:embeddedFont>
    <p:embeddedFont>
      <p:font typeface="Roboto" panose="02000000000000000000" pitchFamily="2" charset="0"/>
      <p:regular r:id="rId47"/>
      <p:bold r:id="rId48"/>
      <p:italic r:id="rId49"/>
      <p:boldItalic r:id="rId50"/>
    </p:embeddedFont>
    <p:embeddedFont>
      <p:font typeface="Roboto Mono" pitchFamily="2"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ndeep Gupta" initials="" lastIdx="3" clrIdx="0"/>
  <p:cmAuthor id="1" name="James Wang" initials="" lastIdx="1" clrIdx="1"/>
  <p:cmAuthor id="2" name="Ana Nieto" initials="" lastIdx="2"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1"/>
  </p:normalViewPr>
  <p:slideViewPr>
    <p:cSldViewPr snapToGrid="0" snapToObjects="1">
      <p:cViewPr varScale="1">
        <p:scale>
          <a:sx n="153" d="100"/>
          <a:sy n="153" d="100"/>
        </p:scale>
        <p:origin x="44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5.fntdata"/><Relationship Id="rId21" Type="http://schemas.openxmlformats.org/officeDocument/2006/relationships/slide" Target="slides/slide15.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font" Target="fonts/font17.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10.fntdata"/><Relationship Id="rId52" Type="http://schemas.openxmlformats.org/officeDocument/2006/relationships/font" Target="fonts/font18.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19-10-23T20:05:36.116" idx="1">
    <p:pos x="6000" y="0"/>
    <p:text>this slide has a build</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9-10-22T23:30:12.691" idx="1">
    <p:pos x="465" y="291"/>
    <p:text>Just to confirm, do we have permission to use these examples? Thanks.</p:text>
  </p:cm>
  <p:cm authorId="0" dt="2019-10-22T23:30:12.691" idx="2">
    <p:pos x="465" y="291"/>
    <p:text>yes, we have documented permissions for all these examples</p:text>
  </p:cm>
</p:cmLst>
</file>

<file path=ppt/comments/comment3.xml><?xml version="1.0" encoding="utf-8"?>
<p:cmLst xmlns:a="http://schemas.openxmlformats.org/drawingml/2006/main" xmlns:r="http://schemas.openxmlformats.org/officeDocument/2006/relationships" xmlns:p="http://schemas.openxmlformats.org/presentationml/2006/main">
  <p:cm authorId="2" dt="2019-10-23T21:39:06.179" idx="1">
    <p:pos x="6000" y="0"/>
    <p:text>sounds good</p:text>
  </p:cm>
  <p:cm authorId="0" dt="2019-10-23T21:39:57.216" idx="3">
    <p:pos x="6000" y="0"/>
    <p:text>Note: this and the next 2 slides are from an external speaker, and he has requested that this content not be changed. 
+nietoa@google.com 
+marcuschang@google.com</p:text>
  </p:cm>
  <p:cm authorId="2" dt="2019-10-23T21:39:57.216" idx="2">
    <p:pos x="6000" y="0"/>
    <p:text>+joseph.enright@hhglobal.com FYI</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4c747abce3_37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4c747abce3_37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61b0753bd3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61b0753bd3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rPr>
              <a:t>Using TensorFlow.js client side in the browser has many advantages. </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800">
                <a:solidFill>
                  <a:schemeClr val="dk1"/>
                </a:solidFill>
              </a:rPr>
              <a:t>You get all the benefits of the interactivity web as a platform. users don’t need to install anything, so your application becomes instantly deployable and shareable. </a:t>
            </a:r>
            <a:endParaRPr sz="1800">
              <a:solidFill>
                <a:schemeClr val="dk1"/>
              </a:solidFill>
            </a:endParaRPr>
          </a:p>
          <a:p>
            <a:pPr marL="0" lvl="0" indent="0" algn="l" rtl="0">
              <a:lnSpc>
                <a:spcPct val="115000"/>
              </a:lnSpc>
              <a:spcBef>
                <a:spcPts val="0"/>
              </a:spcBef>
              <a:spcAft>
                <a:spcPts val="0"/>
              </a:spcAft>
              <a:buNone/>
            </a:pPr>
            <a:r>
              <a:rPr lang="en" sz="1800">
                <a:solidFill>
                  <a:schemeClr val="dk1"/>
                </a:solidFill>
              </a:rPr>
              <a:t>Another big benefit is that data stays client side, which has very important privacy implications, and also helps reduce latency and server costs. </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800">
                <a:solidFill>
                  <a:schemeClr val="dk1"/>
                </a:solidFill>
              </a:rPr>
              <a:t>And it supports GPU acceleration through WebGL for excellent performance. </a:t>
            </a:r>
            <a:endParaRPr sz="1800">
              <a:solidFill>
                <a:schemeClr val="dk1"/>
              </a:solidFill>
            </a:endParaRPr>
          </a:p>
          <a:p>
            <a:pPr marL="0" lvl="0" indent="0" algn="l" rtl="0">
              <a:spcBef>
                <a:spcPts val="0"/>
              </a:spcBef>
              <a:spcAft>
                <a:spcPts val="0"/>
              </a:spcAft>
              <a:buNone/>
            </a:pPr>
            <a:endParaRPr sz="18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61b0753bd3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61b0753bd3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chemeClr val="dk1"/>
                </a:solidFill>
              </a:rPr>
              <a:t>Many enterprises use Node.js. And TensorFlow.js can be used with Node.js. You can run any TensorFlow model through TensorFlow.js Node, and you get the benefit of the enormous ecosystem of Node packages. For enterprises where your entire backend and data operations are in Node, you can now do ML in the same stack. </a:t>
            </a:r>
            <a:endParaRPr sz="18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6f5ceae37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6f5ceae37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chemeClr val="dk1"/>
                </a:solidFill>
              </a:rPr>
              <a:t>A natural question is - how fast is it? Here I am showing MobileNet v2 inference time benchmarking results. We get 20 ms inference time running on high end mobile devices, which means you are getting ~50 fps good enough for real time applications. We have room for improvements on Android devices and we are working on that. </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800">
                <a:solidFill>
                  <a:schemeClr val="dk1"/>
                </a:solidFill>
              </a:rPr>
              <a:t>And on server side, we have performance parity with Python based TensorFlow both on CPU and GPU. </a:t>
            </a:r>
            <a:endParaRPr sz="18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4eca48ec3a_26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4eca48ec3a_26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chemeClr val="dk1"/>
                </a:solidFill>
              </a:rPr>
              <a:t>To help you get started, we have a collection of pre-trained ML models for common ML problems, such as image classification and object detection, detecting human pose, audio models for recognizing words and building speech command interfaces, and some text models for classification - sentiment and toxicity etc. It is really easy to use these with high level wrapped APIs from our hosted scripts or from our npm packages. </a:t>
            </a:r>
            <a:endParaRPr sz="1800">
              <a:solidFill>
                <a:schemeClr val="dk1"/>
              </a:solidFill>
            </a:endParaRPr>
          </a:p>
          <a:p>
            <a:pPr marL="0" lvl="0" indent="0" algn="l" rtl="0">
              <a:spcBef>
                <a:spcPts val="0"/>
              </a:spcBef>
              <a:spcAft>
                <a:spcPts val="0"/>
              </a:spcAft>
              <a:buNone/>
            </a:pPr>
            <a:endParaRPr sz="18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61b0753bd3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61b0753bd3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chemeClr val="dk1"/>
                </a:solidFill>
              </a:rPr>
              <a:t>Using these models as building blocks, applications can be built that enable accessibity, VR experiences such as virtual product tryon, conversational agents, etc</a:t>
            </a:r>
            <a:endParaRPr sz="18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61b0753bd3_0_2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61b0753bd3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chemeClr val="dk1"/>
                </a:solidFill>
              </a:rPr>
              <a:t>These pretrained models are a great starting point. Often however, you need to customize the models on your own data. One way to do this is, again by using the power of TensorFlow.js running in the browser interactively. Let’s take a look at how easy this is. </a:t>
            </a:r>
            <a:endParaRPr sz="1800">
              <a:solidFill>
                <a:schemeClr val="dk1"/>
              </a:solidFill>
            </a:endParaRPr>
          </a:p>
          <a:p>
            <a:pPr marL="0" lvl="0" indent="0" algn="l" rtl="0">
              <a:spcBef>
                <a:spcPts val="0"/>
              </a:spcBef>
              <a:spcAft>
                <a:spcPts val="0"/>
              </a:spcAft>
              <a:buNone/>
            </a:pPr>
            <a:endParaRPr sz="14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61b0753bd3_0_4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61b0753bd3_0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chemeClr val="dk1"/>
                </a:solidFill>
              </a:rPr>
              <a:t>Another way of creating custom models, is through the GCP AutoML service, and we have just announced support for TensorFlow.js in AutoML. </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800">
                <a:solidFill>
                  <a:schemeClr val="dk1"/>
                </a:solidFill>
              </a:rPr>
              <a:t>After training a custom model, you can now directly export a TensorFlow.js model and use in your application. </a:t>
            </a:r>
            <a:endParaRPr sz="18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6512ea0e26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6512ea0e26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chemeClr val="dk1"/>
                </a:solidFill>
              </a:rPr>
              <a:t>One of our early testers, CVP Corporation, is building image classification models for the mining industry, and in just 5 node-hrs of training time, they got a model which was significantly more accurate, lighter weight and faster, and was smoothly deployed in a progressive web app ! </a:t>
            </a:r>
            <a:endParaRPr sz="1800">
              <a:solidFill>
                <a:schemeClr val="dk1"/>
              </a:solidFill>
            </a:endParaRPr>
          </a:p>
          <a:p>
            <a:pPr marL="0" lvl="0" indent="0" algn="l" rtl="0">
              <a:spcBef>
                <a:spcPts val="0"/>
              </a:spcBef>
              <a:spcAft>
                <a:spcPts val="0"/>
              </a:spcAft>
              <a:buNone/>
            </a:pPr>
            <a:endParaRPr sz="18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1b0753bd3_0_4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1b0753bd3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rPr>
              <a:t>In addition to models, another area we are pushing on is support for a variety of platforms where JavaScript is used. And we have recently added support for React Native!</a:t>
            </a: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r>
              <a:rPr lang="en" sz="1800">
                <a:solidFill>
                  <a:schemeClr val="dk1"/>
                </a:solidFill>
              </a:rPr>
              <a:t>React Native is a one of the most widely used JavaScript frameworks for building cross platform native apps, and now you can directly use TensorFlow.js from inside React Native with support for WebGL acceleration. </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None/>
            </a:pPr>
            <a:endParaRPr sz="18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61b0753bd3_0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61b0753bd3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chemeClr val="dk1"/>
                </a:solidFill>
              </a:rPr>
              <a:t>So we have seen the capabilities of the library. Now let’s take a look at some use-cases. Modiface is an Augmented Reality technology company, based in Canada. They have used TensorFlow.js in the WeChat mini-program platform to build a beauty product virtual try on application for L’Oreal. Using TensorFlow.js, they were able to deploy a custom model meeting their model size and speed constraints for this application. </a:t>
            </a:r>
            <a:endParaRPr sz="18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4d587efca3_8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4d587efca3_8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rPr>
              <a:t> Hi, My name is Sandeep Gupta and I am the Product Manager of TensorFlow.js. This talk is about Machine Learning in JavaScript. </a:t>
            </a: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r>
              <a:rPr lang="en" sz="1800">
                <a:solidFill>
                  <a:schemeClr val="dk1"/>
                </a:solidFill>
              </a:rPr>
              <a:t>Now you may wonder - I am not a JavaScript developer, so why do I care. </a:t>
            </a: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800">
                <a:solidFill>
                  <a:schemeClr val="dk1"/>
                </a:solidFill>
              </a:rPr>
              <a:t>Well, I will show you that machine learning in JavaScript enables some really powerful and amazing applications, and may be the right solution for your next machine learning use case. </a:t>
            </a:r>
            <a:endParaRPr sz="1800">
              <a:solidFill>
                <a:schemeClr val="dk1"/>
              </a:solidFill>
            </a:endParaRPr>
          </a:p>
          <a:p>
            <a:pPr marL="0" lvl="0" indent="0" algn="l" rtl="0">
              <a:spcBef>
                <a:spcPts val="0"/>
              </a:spcBef>
              <a:spcAft>
                <a:spcPts val="0"/>
              </a:spcAft>
              <a:buNone/>
            </a:pPr>
            <a:endParaRPr sz="18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6512ea0e26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6512ea0e2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chemeClr val="dk1"/>
                </a:solidFill>
              </a:rPr>
              <a:t>To showcase how you can enable amazing user experiences with the power of TensorFlow.js, we built an application. Here, we are running a state of art machine learning model to track user’s lips and face movement, and using that to lipsync to a song, and score how well you do. And because there are many awesome JavaScript visualization libraries out there, we can add on some cool effects. Let’s take a look </a:t>
            </a:r>
            <a:endParaRPr sz="1800">
              <a:solidFill>
                <a:schemeClr val="dk1"/>
              </a:solidFill>
            </a:endParaRPr>
          </a:p>
          <a:p>
            <a:pPr marL="0" lvl="0" indent="0" algn="l" rtl="0">
              <a:spcBef>
                <a:spcPts val="0"/>
              </a:spcBef>
              <a:spcAft>
                <a:spcPts val="0"/>
              </a:spcAft>
              <a:buNone/>
            </a:pPr>
            <a:endParaRPr sz="18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62288c0861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62288c0861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chemeClr val="dk1"/>
                </a:solidFill>
              </a:rPr>
              <a:t>Companies are using TensorFlow.js for a variety of purposes, whether for internal tools for experimentation and visualization at Uber, privacy preserving client side application at AirBnb, and use in an offline mobile device for on the field use by IBM research. </a:t>
            </a:r>
            <a:endParaRPr sz="1800">
              <a:solidFill>
                <a:schemeClr val="dk1"/>
              </a:solidFill>
            </a:endParaRPr>
          </a:p>
          <a:p>
            <a:pPr marL="0" lvl="0" indent="0" algn="l" rtl="0">
              <a:spcBef>
                <a:spcPts val="0"/>
              </a:spcBef>
              <a:spcAft>
                <a:spcPts val="0"/>
              </a:spcAft>
              <a:buNone/>
            </a:pPr>
            <a:endParaRPr sz="18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61b0753bd3_0_4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61b0753bd3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chemeClr val="dk1"/>
                </a:solidFill>
              </a:rPr>
              <a:t>Lastly I want to highlight that the success of the library is due to our amazing contributor and user community. The library continues to grow in usage and popularity, and we are really excited about the amazing libraries that the community is building on top of TensorFlow.js to extend its functionality and applications. </a:t>
            </a:r>
            <a:endParaRPr sz="1800">
              <a:solidFill>
                <a:schemeClr val="dk1"/>
              </a:solidFill>
            </a:endParaRPr>
          </a:p>
          <a:p>
            <a:pPr marL="0" lvl="0" indent="0" algn="l" rtl="0">
              <a:spcBef>
                <a:spcPts val="0"/>
              </a:spcBef>
              <a:spcAft>
                <a:spcPts val="0"/>
              </a:spcAft>
              <a:buNone/>
            </a:pPr>
            <a:endParaRPr sz="18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63216100b8_2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63216100b8_2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chemeClr val="dk1"/>
                </a:solidFill>
              </a:rPr>
              <a:t>This was only a brief intro to TensorFlow.js. I hope I have been able to show you that if you have a web or Node.js  ML need, TensorFlow.js is the solution for your needs! You can get lot more details on the platform in our in-depth session this afternoon, and also be sure to catch the awesome application talks from some of our users later today. </a:t>
            </a:r>
            <a:endParaRPr sz="1800">
              <a:solidFill>
                <a:schemeClr val="dk1"/>
              </a:solidFill>
            </a:endParaRPr>
          </a:p>
          <a:p>
            <a:pPr marL="0" lvl="0" indent="0" algn="l" rtl="0">
              <a:spcBef>
                <a:spcPts val="0"/>
              </a:spcBef>
              <a:spcAft>
                <a:spcPts val="0"/>
              </a:spcAft>
              <a:buNone/>
            </a:pPr>
            <a:endParaRPr sz="18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63216100b8_2_2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63216100b8_2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chemeClr val="dk1"/>
                </a:solidFill>
              </a:rPr>
              <a:t>With that, I will like to introduce Dr. Joseph Paul Cohen, to share with us a great use-case of TensorFlow.js and client-side ML.</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6512ea0e26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6512ea0e2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are people using models to influence diagnosis now?</a:t>
            </a:r>
            <a:endParaRPr/>
          </a:p>
          <a:p>
            <a:pPr marL="0" lvl="0" indent="0" algn="l" rtl="0">
              <a:spcBef>
                <a:spcPts val="0"/>
              </a:spcBef>
              <a:spcAft>
                <a:spcPts val="0"/>
              </a:spcAft>
              <a:buNone/>
            </a:pPr>
            <a:r>
              <a:rPr lang="en"/>
              <a:t>Web tools have most impact. Accessible globally. Well defined input-output. (can be ambiguous if built into hospital system)</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6512ea0e26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6512ea0e26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4c747abce3_37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4c747abce3_37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62288c0861_1_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62288c0861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chemeClr val="dk1"/>
                </a:solidFill>
              </a:rPr>
              <a:t>Earlier this year, Google released its first ever AI powered Google Doodle, in which users could synthesize a Bach style harmony using an ML model running in the browser. In just 3 days, more than 50 million people used it to create, save, and share their music. </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800">
                <a:solidFill>
                  <a:schemeClr val="dk1"/>
                </a:solidFill>
              </a:rPr>
              <a:t>A creative marketing team in Google has built a fun interactive experience where users are shown a zodiac symbol, and they try to match the shown animal with their hand shadow, making the character come to life. </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800">
                <a:solidFill>
                  <a:schemeClr val="dk1"/>
                </a:solidFill>
              </a:rPr>
              <a:t>Other teams are experimenting with ways of making web interfaces more accessible. In this example here called Creatability, people can control web interfaces with gesture, such as playing a keyboard with their face motion. </a:t>
            </a:r>
            <a:endParaRPr sz="1800">
              <a:solidFill>
                <a:schemeClr val="dk1"/>
              </a:solidFill>
            </a:endParaRPr>
          </a:p>
          <a:p>
            <a:pPr marL="0" lvl="0" indent="0" algn="l" rtl="0">
              <a:spcBef>
                <a:spcPts val="0"/>
              </a:spcBef>
              <a:spcAft>
                <a:spcPts val="0"/>
              </a:spcAft>
              <a:buNone/>
            </a:pPr>
            <a:endParaRPr sz="18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61b0753bd3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61b0753bd3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chemeClr val="dk1"/>
                </a:solidFill>
              </a:rPr>
              <a:t>all of these have been made possible by TensorFlow.js, which is an open source library for machine learning in JavaScript. It can be used in the browser or server side with Node.js</a:t>
            </a:r>
            <a:endParaRPr sz="18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61b0753bd3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61b0753bd3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chemeClr val="dk1"/>
                </a:solidFill>
              </a:rPr>
              <a:t>You can use TensorFlow.js in one of three ways: you can run a pretrained ML model in your application; you can customize a pretrained model by retraining it on your own data; or you can use the lower level ops API to write a new model from scratch directly in JavaScript</a:t>
            </a:r>
            <a:endParaRPr sz="18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63216100b8_2_2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63216100b8_2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chemeClr val="dk1"/>
                </a:solidFill>
              </a:rPr>
              <a:t>There are many reasons why you may want to consider using TensorFlow.js: first, it is a JavaScript based API - so it means that all the JavaScript developers out there can now directly use machine learning in their applications. It is really easy to get started and be up and running. </a:t>
            </a:r>
            <a:endParaRPr sz="18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63216100b8_2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63216100b8_2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chemeClr val="dk1"/>
                </a:solidFill>
              </a:rPr>
              <a:t>With just a few lines of code, you can load the library, and load a model such as the body pix model here which does person segmentation in an image</a:t>
            </a:r>
            <a:endParaRPr sz="18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63216100b8_2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63216100b8_2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rPr>
              <a:t>you create an instance of the model, and call the estimate person Segmentation method on your selected image</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80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63216100b8_2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63216100b8_2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chemeClr val="dk1"/>
                </a:solidFill>
              </a:rPr>
              <a:t>and get back the result, as a JSON object which contains the segmentation mask, which can then use in your application code. That’s it - in just minutes you are using ML in your web application, without having to deal with tensors and optimizers and losses etc. </a:t>
            </a:r>
            <a:endParaRPr sz="1800">
              <a:solidFill>
                <a:schemeClr val="dk1"/>
              </a:solidFill>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ogos + p#" type="secHead">
  <p:cSld name="SECTION_HEADER">
    <p:spTree>
      <p:nvGrpSpPr>
        <p:cNvPr id="1" name="Shape 6"/>
        <p:cNvGrpSpPr/>
        <p:nvPr/>
      </p:nvGrpSpPr>
      <p:grpSpPr>
        <a:xfrm>
          <a:off x="0" y="0"/>
          <a:ext cx="0" cy="0"/>
          <a:chOff x="0" y="0"/>
          <a:chExt cx="0" cy="0"/>
        </a:xfrm>
      </p:grpSpPr>
      <p:sp>
        <p:nvSpPr>
          <p:cNvPr id="7" name="Google Shape;7;p2"/>
          <p:cNvSpPr txBox="1">
            <a:spLocks noGrp="1"/>
          </p:cNvSpPr>
          <p:nvPr>
            <p:ph type="title"/>
          </p:nvPr>
        </p:nvSpPr>
        <p:spPr>
          <a:xfrm>
            <a:off x="44100" y="99775"/>
            <a:ext cx="1774500" cy="230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200"/>
              <a:buFont typeface="Arial"/>
              <a:buNone/>
              <a:defRPr sz="700">
                <a:solidFill>
                  <a:srgbClr val="999999"/>
                </a:solidFill>
                <a:latin typeface="Google Sans"/>
                <a:ea typeface="Google Sans"/>
                <a:cs typeface="Google Sans"/>
                <a:sym typeface="Google Sans"/>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pic>
        <p:nvPicPr>
          <p:cNvPr id="8" name="Google Shape;8;p2"/>
          <p:cNvPicPr preferRelativeResize="0"/>
          <p:nvPr/>
        </p:nvPicPr>
        <p:blipFill>
          <a:blip r:embed="rId2">
            <a:alphaModFix/>
          </a:blip>
          <a:stretch>
            <a:fillRect/>
          </a:stretch>
        </p:blipFill>
        <p:spPr>
          <a:xfrm>
            <a:off x="144322" y="4900143"/>
            <a:ext cx="396496" cy="130100"/>
          </a:xfrm>
          <a:prstGeom prst="rect">
            <a:avLst/>
          </a:prstGeom>
          <a:noFill/>
          <a:ln>
            <a:noFill/>
          </a:ln>
        </p:spPr>
      </p:pic>
      <p:sp>
        <p:nvSpPr>
          <p:cNvPr id="9" name="Google Shape;9;p2"/>
          <p:cNvSpPr txBox="1"/>
          <p:nvPr/>
        </p:nvSpPr>
        <p:spPr>
          <a:xfrm>
            <a:off x="8509093" y="4854821"/>
            <a:ext cx="653700" cy="230100"/>
          </a:xfrm>
          <a:prstGeom prst="rect">
            <a:avLst/>
          </a:prstGeom>
          <a:noFill/>
          <a:ln>
            <a:noFill/>
          </a:ln>
        </p:spPr>
        <p:txBody>
          <a:bodyPr spcFirstLastPara="1" wrap="square" lIns="182850" tIns="182850" rIns="182850" bIns="182850" anchor="ctr" anchorCtr="0">
            <a:noAutofit/>
          </a:bodyPr>
          <a:lstStyle/>
          <a:p>
            <a:pPr marL="0" lvl="0" indent="0" algn="r" rtl="0">
              <a:spcBef>
                <a:spcPts val="0"/>
              </a:spcBef>
              <a:spcAft>
                <a:spcPts val="0"/>
              </a:spcAft>
              <a:buNone/>
            </a:pPr>
            <a:r>
              <a:rPr lang="en" sz="700">
                <a:solidFill>
                  <a:srgbClr val="DFE1E5"/>
                </a:solidFill>
                <a:latin typeface="Google Sans"/>
                <a:ea typeface="Google Sans"/>
                <a:cs typeface="Google Sans"/>
                <a:sym typeface="Google Sans"/>
              </a:rPr>
              <a:t>P • </a:t>
            </a:r>
            <a:fld id="{00000000-1234-1234-1234-123412341234}" type="slidenum">
              <a:rPr lang="en" sz="700">
                <a:solidFill>
                  <a:srgbClr val="DFE1E5"/>
                </a:solidFill>
                <a:latin typeface="Google Sans"/>
                <a:ea typeface="Google Sans"/>
                <a:cs typeface="Google Sans"/>
                <a:sym typeface="Google Sans"/>
              </a:rPr>
              <a:t>‹#›</a:t>
            </a:fld>
            <a:endParaRPr sz="700">
              <a:solidFill>
                <a:srgbClr val="DFE1E5"/>
              </a:solidFill>
              <a:latin typeface="Google Sans"/>
              <a:ea typeface="Google Sans"/>
              <a:cs typeface="Google Sans"/>
              <a:sym typeface="Google Sans"/>
            </a:endParaRPr>
          </a:p>
        </p:txBody>
      </p:sp>
      <p:sp>
        <p:nvSpPr>
          <p:cNvPr id="10" name="Google Shape;10;p2"/>
          <p:cNvSpPr/>
          <p:nvPr/>
        </p:nvSpPr>
        <p:spPr>
          <a:xfrm>
            <a:off x="0" y="94500"/>
            <a:ext cx="44100" cy="240900"/>
          </a:xfrm>
          <a:prstGeom prst="flowChartProcess">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MAIN_POINT">
    <p:spTree>
      <p:nvGrpSpPr>
        <p:cNvPr id="1" name="Shape 63"/>
        <p:cNvGrpSpPr/>
        <p:nvPr/>
      </p:nvGrpSpPr>
      <p:grpSpPr>
        <a:xfrm>
          <a:off x="0" y="0"/>
          <a:ext cx="0" cy="0"/>
          <a:chOff x="0" y="0"/>
          <a:chExt cx="0" cy="0"/>
        </a:xfrm>
      </p:grpSpPr>
      <p:sp>
        <p:nvSpPr>
          <p:cNvPr id="64" name="Google Shape;64;p12"/>
          <p:cNvSpPr/>
          <p:nvPr/>
        </p:nvSpPr>
        <p:spPr>
          <a:xfrm>
            <a:off x="172350" y="151950"/>
            <a:ext cx="8799300" cy="4839600"/>
          </a:xfrm>
          <a:prstGeom prst="rect">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2"/>
          <p:cNvSpPr txBox="1">
            <a:spLocks noGrp="1"/>
          </p:cNvSpPr>
          <p:nvPr>
            <p:ph type="subTitle" idx="1"/>
          </p:nvPr>
        </p:nvSpPr>
        <p:spPr>
          <a:xfrm>
            <a:off x="1925850" y="3197185"/>
            <a:ext cx="4054800" cy="741900"/>
          </a:xfrm>
          <a:prstGeom prst="rect">
            <a:avLst/>
          </a:prstGeom>
        </p:spPr>
        <p:txBody>
          <a:bodyPr spcFirstLastPara="1" wrap="square" lIns="57150" tIns="57150" rIns="57150" bIns="57150" anchor="t" anchorCtr="0">
            <a:noAutofit/>
          </a:bodyPr>
          <a:lstStyle>
            <a:lvl1pPr lvl="0" rtl="0">
              <a:spcBef>
                <a:spcPts val="0"/>
              </a:spcBef>
              <a:spcAft>
                <a:spcPts val="0"/>
              </a:spcAft>
              <a:buNone/>
              <a:defRPr sz="1800" b="1">
                <a:solidFill>
                  <a:srgbClr val="FF6F00"/>
                </a:solidFill>
                <a:latin typeface="Roboto"/>
                <a:ea typeface="Roboto"/>
                <a:cs typeface="Roboto"/>
                <a:sym typeface="Roboto"/>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a:endParaRPr/>
          </a:p>
        </p:txBody>
      </p:sp>
      <p:sp>
        <p:nvSpPr>
          <p:cNvPr id="66" name="Google Shape;66;p12"/>
          <p:cNvSpPr txBox="1">
            <a:spLocks noGrp="1"/>
          </p:cNvSpPr>
          <p:nvPr>
            <p:ph type="subTitle" idx="2"/>
          </p:nvPr>
        </p:nvSpPr>
        <p:spPr>
          <a:xfrm>
            <a:off x="1925850" y="2073100"/>
            <a:ext cx="5531700" cy="1101600"/>
          </a:xfrm>
          <a:prstGeom prst="rect">
            <a:avLst/>
          </a:prstGeom>
        </p:spPr>
        <p:txBody>
          <a:bodyPr spcFirstLastPara="1" wrap="square" lIns="57150" tIns="57150" rIns="57150" bIns="57150" anchor="t" anchorCtr="0">
            <a:noAutofit/>
          </a:bodyPr>
          <a:lstStyle>
            <a:lvl1pPr lvl="0" rtl="0">
              <a:spcBef>
                <a:spcPts val="0"/>
              </a:spcBef>
              <a:spcAft>
                <a:spcPts val="0"/>
              </a:spcAft>
              <a:buNone/>
              <a:defRPr sz="1600">
                <a:solidFill>
                  <a:srgbClr val="425066"/>
                </a:solidFill>
                <a:latin typeface="Roboto"/>
                <a:ea typeface="Roboto"/>
                <a:cs typeface="Roboto"/>
                <a:sym typeface="Roboto"/>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a:endParaRPr/>
          </a:p>
        </p:txBody>
      </p:sp>
      <p:sp>
        <p:nvSpPr>
          <p:cNvPr id="67" name="Google Shape;67;p12"/>
          <p:cNvSpPr txBox="1">
            <a:spLocks noGrp="1"/>
          </p:cNvSpPr>
          <p:nvPr>
            <p:ph type="sldNum" idx="12"/>
          </p:nvPr>
        </p:nvSpPr>
        <p:spPr>
          <a:xfrm>
            <a:off x="8472458" y="4663217"/>
            <a:ext cx="548700" cy="393600"/>
          </a:xfrm>
          <a:prstGeom prst="rect">
            <a:avLst/>
          </a:prstGeom>
        </p:spPr>
        <p:txBody>
          <a:bodyPr spcFirstLastPara="1" wrap="square" lIns="57150" tIns="57150" rIns="57150" bIns="571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8" name="Google Shape;68;p12"/>
          <p:cNvSpPr/>
          <p:nvPr/>
        </p:nvSpPr>
        <p:spPr>
          <a:xfrm>
            <a:off x="1999800" y="1905648"/>
            <a:ext cx="504000" cy="37800"/>
          </a:xfrm>
          <a:prstGeom prst="rect">
            <a:avLst/>
          </a:prstGeom>
          <a:solidFill>
            <a:srgbClr val="FF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de" type="blank">
  <p:cSld name="BLANK">
    <p:spTree>
      <p:nvGrpSpPr>
        <p:cNvPr id="1" name="Shape 69"/>
        <p:cNvGrpSpPr/>
        <p:nvPr/>
      </p:nvGrpSpPr>
      <p:grpSpPr>
        <a:xfrm>
          <a:off x="0" y="0"/>
          <a:ext cx="0" cy="0"/>
          <a:chOff x="0" y="0"/>
          <a:chExt cx="0" cy="0"/>
        </a:xfrm>
      </p:grpSpPr>
      <p:sp>
        <p:nvSpPr>
          <p:cNvPr id="70" name="Google Shape;70;p13"/>
          <p:cNvSpPr txBox="1">
            <a:spLocks noGrp="1"/>
          </p:cNvSpPr>
          <p:nvPr>
            <p:ph type="sldNum" idx="12"/>
          </p:nvPr>
        </p:nvSpPr>
        <p:spPr>
          <a:xfrm>
            <a:off x="8472458" y="4663217"/>
            <a:ext cx="548700" cy="393600"/>
          </a:xfrm>
          <a:prstGeom prst="rect">
            <a:avLst/>
          </a:prstGeom>
        </p:spPr>
        <p:txBody>
          <a:bodyPr spcFirstLastPara="1" wrap="square" lIns="57150" tIns="57150" rIns="57150" bIns="571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3"/>
          <p:cNvSpPr/>
          <p:nvPr/>
        </p:nvSpPr>
        <p:spPr>
          <a:xfrm>
            <a:off x="-44975" y="-44975"/>
            <a:ext cx="9271500" cy="5261400"/>
          </a:xfrm>
          <a:prstGeom prst="rect">
            <a:avLst/>
          </a:prstGeom>
          <a:solidFill>
            <a:srgbClr val="425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3"/>
          <p:cNvSpPr txBox="1"/>
          <p:nvPr/>
        </p:nvSpPr>
        <p:spPr>
          <a:xfrm>
            <a:off x="451200" y="477600"/>
            <a:ext cx="8241600" cy="41883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 sz="1200">
                <a:solidFill>
                  <a:srgbClr val="4CCCDE"/>
                </a:solidFill>
                <a:latin typeface="Roboto Mono"/>
                <a:ea typeface="Roboto Mono"/>
                <a:cs typeface="Roboto Mono"/>
                <a:sym typeface="Roboto Mono"/>
              </a:rPr>
              <a:t>import</a:t>
            </a:r>
            <a:r>
              <a:rPr lang="en" sz="1200">
                <a:solidFill>
                  <a:srgbClr val="FFFFFF"/>
                </a:solidFill>
                <a:latin typeface="Roboto Mono"/>
                <a:ea typeface="Roboto Mono"/>
                <a:cs typeface="Roboto Mono"/>
                <a:sym typeface="Roboto Mono"/>
              </a:rPr>
              <a:t> tensorflow </a:t>
            </a:r>
            <a:r>
              <a:rPr lang="en" sz="1200">
                <a:solidFill>
                  <a:srgbClr val="4CCCDE"/>
                </a:solidFill>
                <a:latin typeface="Roboto Mono"/>
                <a:ea typeface="Roboto Mono"/>
                <a:cs typeface="Roboto Mono"/>
                <a:sym typeface="Roboto Mono"/>
              </a:rPr>
              <a:t>as</a:t>
            </a:r>
            <a:r>
              <a:rPr lang="en" sz="1200">
                <a:solidFill>
                  <a:srgbClr val="FFFFFF"/>
                </a:solidFill>
                <a:latin typeface="Roboto Mono"/>
                <a:ea typeface="Roboto Mono"/>
                <a:cs typeface="Roboto Mono"/>
                <a:sym typeface="Roboto Mono"/>
              </a:rPr>
              <a:t> tf</a:t>
            </a: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r>
              <a:rPr lang="en" sz="1200">
                <a:solidFill>
                  <a:srgbClr val="FFFFFF"/>
                </a:solidFill>
                <a:latin typeface="Roboto Mono"/>
                <a:ea typeface="Roboto Mono"/>
                <a:cs typeface="Roboto Mono"/>
                <a:sym typeface="Roboto Mono"/>
              </a:rPr>
              <a:t>mnist = tf.keras.datasets.mnist</a:t>
            </a: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r>
              <a:rPr lang="en" sz="1200">
                <a:solidFill>
                  <a:srgbClr val="FFFFFF"/>
                </a:solidFill>
                <a:latin typeface="Roboto Mono"/>
                <a:ea typeface="Roboto Mono"/>
                <a:cs typeface="Roboto Mono"/>
                <a:sym typeface="Roboto Mono"/>
              </a:rPr>
              <a:t>(x_train, y_train),(x_test, y_test) = mnist.load_data()</a:t>
            </a: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r>
              <a:rPr lang="en" sz="1200">
                <a:solidFill>
                  <a:srgbClr val="FFFFFF"/>
                </a:solidFill>
                <a:latin typeface="Roboto Mono"/>
                <a:ea typeface="Roboto Mono"/>
                <a:cs typeface="Roboto Mono"/>
                <a:sym typeface="Roboto Mono"/>
              </a:rPr>
              <a:t>x_train, x_test = x_train / </a:t>
            </a:r>
            <a:r>
              <a:rPr lang="en" sz="1200">
                <a:solidFill>
                  <a:srgbClr val="F0B82F"/>
                </a:solidFill>
                <a:latin typeface="Roboto Mono"/>
                <a:ea typeface="Roboto Mono"/>
                <a:cs typeface="Roboto Mono"/>
                <a:sym typeface="Roboto Mono"/>
              </a:rPr>
              <a:t>255.0</a:t>
            </a:r>
            <a:r>
              <a:rPr lang="en" sz="1200">
                <a:solidFill>
                  <a:srgbClr val="FFFFFF"/>
                </a:solidFill>
                <a:latin typeface="Roboto Mono"/>
                <a:ea typeface="Roboto Mono"/>
                <a:cs typeface="Roboto Mono"/>
                <a:sym typeface="Roboto Mono"/>
              </a:rPr>
              <a:t>, x_test / </a:t>
            </a:r>
            <a:r>
              <a:rPr lang="en" sz="1200">
                <a:solidFill>
                  <a:srgbClr val="F0B82F"/>
                </a:solidFill>
                <a:latin typeface="Roboto Mono"/>
                <a:ea typeface="Roboto Mono"/>
                <a:cs typeface="Roboto Mono"/>
                <a:sym typeface="Roboto Mono"/>
              </a:rPr>
              <a:t>255.0</a:t>
            </a:r>
            <a:endParaRPr sz="1200">
              <a:solidFill>
                <a:srgbClr val="F0B82F"/>
              </a:solidFill>
              <a:latin typeface="Roboto Mono"/>
              <a:ea typeface="Roboto Mono"/>
              <a:cs typeface="Roboto Mono"/>
              <a:sym typeface="Roboto Mono"/>
            </a:endParaRPr>
          </a:p>
          <a:p>
            <a:pPr marL="0" lvl="0" indent="0" algn="l" rtl="0">
              <a:lnSpc>
                <a:spcPct val="120000"/>
              </a:lnSpc>
              <a:spcBef>
                <a:spcPts val="0"/>
              </a:spcBef>
              <a:spcAft>
                <a:spcPts val="0"/>
              </a:spcAft>
              <a:buNone/>
            </a:pP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r>
              <a:rPr lang="en" sz="1200">
                <a:solidFill>
                  <a:srgbClr val="FFFFFF"/>
                </a:solidFill>
                <a:latin typeface="Roboto Mono"/>
                <a:ea typeface="Roboto Mono"/>
                <a:cs typeface="Roboto Mono"/>
                <a:sym typeface="Roboto Mono"/>
              </a:rPr>
              <a:t>model = tf.keras.models.</a:t>
            </a:r>
            <a:r>
              <a:rPr lang="en" sz="1200">
                <a:solidFill>
                  <a:srgbClr val="D296DD"/>
                </a:solidFill>
                <a:latin typeface="Roboto Mono"/>
                <a:ea typeface="Roboto Mono"/>
                <a:cs typeface="Roboto Mono"/>
                <a:sym typeface="Roboto Mono"/>
              </a:rPr>
              <a:t>Sequential</a:t>
            </a:r>
            <a:r>
              <a:rPr lang="en" sz="1200">
                <a:solidFill>
                  <a:srgbClr val="FFFFFF"/>
                </a:solidFill>
                <a:latin typeface="Roboto Mono"/>
                <a:ea typeface="Roboto Mono"/>
                <a:cs typeface="Roboto Mono"/>
                <a:sym typeface="Roboto Mono"/>
              </a:rPr>
              <a:t>([</a:t>
            </a: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r>
              <a:rPr lang="en" sz="1200">
                <a:solidFill>
                  <a:srgbClr val="FFFFFF"/>
                </a:solidFill>
                <a:latin typeface="Roboto Mono"/>
                <a:ea typeface="Roboto Mono"/>
                <a:cs typeface="Roboto Mono"/>
                <a:sym typeface="Roboto Mono"/>
              </a:rPr>
              <a:t>  tf.keras.layers.</a:t>
            </a:r>
            <a:r>
              <a:rPr lang="en" sz="1200">
                <a:solidFill>
                  <a:srgbClr val="D296DD"/>
                </a:solidFill>
                <a:latin typeface="Roboto Mono"/>
                <a:ea typeface="Roboto Mono"/>
                <a:cs typeface="Roboto Mono"/>
                <a:sym typeface="Roboto Mono"/>
              </a:rPr>
              <a:t>Flatten</a:t>
            </a:r>
            <a:r>
              <a:rPr lang="en" sz="1200">
                <a:solidFill>
                  <a:srgbClr val="FFFFFF"/>
                </a:solidFill>
                <a:latin typeface="Roboto Mono"/>
                <a:ea typeface="Roboto Mono"/>
                <a:cs typeface="Roboto Mono"/>
                <a:sym typeface="Roboto Mono"/>
              </a:rPr>
              <a:t>(),</a:t>
            </a: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r>
              <a:rPr lang="en" sz="1200">
                <a:solidFill>
                  <a:srgbClr val="FFFFFF"/>
                </a:solidFill>
                <a:latin typeface="Roboto Mono"/>
                <a:ea typeface="Roboto Mono"/>
                <a:cs typeface="Roboto Mono"/>
                <a:sym typeface="Roboto Mono"/>
              </a:rPr>
              <a:t>  tf.keras.layers.</a:t>
            </a:r>
            <a:r>
              <a:rPr lang="en" sz="1200">
                <a:solidFill>
                  <a:srgbClr val="D296DD"/>
                </a:solidFill>
                <a:latin typeface="Roboto Mono"/>
                <a:ea typeface="Roboto Mono"/>
                <a:cs typeface="Roboto Mono"/>
                <a:sym typeface="Roboto Mono"/>
              </a:rPr>
              <a:t>Dense</a:t>
            </a:r>
            <a:r>
              <a:rPr lang="en" sz="1200">
                <a:solidFill>
                  <a:srgbClr val="FFFFFF"/>
                </a:solidFill>
                <a:latin typeface="Roboto Mono"/>
                <a:ea typeface="Roboto Mono"/>
                <a:cs typeface="Roboto Mono"/>
                <a:sym typeface="Roboto Mono"/>
              </a:rPr>
              <a:t>(</a:t>
            </a:r>
            <a:r>
              <a:rPr lang="en" sz="1200">
                <a:solidFill>
                  <a:srgbClr val="F0B82F"/>
                </a:solidFill>
                <a:latin typeface="Roboto Mono"/>
                <a:ea typeface="Roboto Mono"/>
                <a:cs typeface="Roboto Mono"/>
                <a:sym typeface="Roboto Mono"/>
              </a:rPr>
              <a:t>512</a:t>
            </a:r>
            <a:r>
              <a:rPr lang="en" sz="1200">
                <a:solidFill>
                  <a:srgbClr val="FFFFFF"/>
                </a:solidFill>
                <a:latin typeface="Roboto Mono"/>
                <a:ea typeface="Roboto Mono"/>
                <a:cs typeface="Roboto Mono"/>
                <a:sym typeface="Roboto Mono"/>
              </a:rPr>
              <a:t>, activation=tf.nn.relu),</a:t>
            </a: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r>
              <a:rPr lang="en" sz="1200">
                <a:solidFill>
                  <a:srgbClr val="FFFFFF"/>
                </a:solidFill>
                <a:latin typeface="Roboto Mono"/>
                <a:ea typeface="Roboto Mono"/>
                <a:cs typeface="Roboto Mono"/>
                <a:sym typeface="Roboto Mono"/>
              </a:rPr>
              <a:t>  tf.keras.layers.</a:t>
            </a:r>
            <a:r>
              <a:rPr lang="en" sz="1200">
                <a:solidFill>
                  <a:srgbClr val="D296DD"/>
                </a:solidFill>
                <a:latin typeface="Roboto Mono"/>
                <a:ea typeface="Roboto Mono"/>
                <a:cs typeface="Roboto Mono"/>
                <a:sym typeface="Roboto Mono"/>
              </a:rPr>
              <a:t>Dropout</a:t>
            </a:r>
            <a:r>
              <a:rPr lang="en" sz="1200">
                <a:solidFill>
                  <a:srgbClr val="FFFFFF"/>
                </a:solidFill>
                <a:latin typeface="Roboto Mono"/>
                <a:ea typeface="Roboto Mono"/>
                <a:cs typeface="Roboto Mono"/>
                <a:sym typeface="Roboto Mono"/>
              </a:rPr>
              <a:t>(</a:t>
            </a:r>
            <a:r>
              <a:rPr lang="en" sz="1200">
                <a:solidFill>
                  <a:srgbClr val="F0B82F"/>
                </a:solidFill>
                <a:latin typeface="Roboto Mono"/>
                <a:ea typeface="Roboto Mono"/>
                <a:cs typeface="Roboto Mono"/>
                <a:sym typeface="Roboto Mono"/>
              </a:rPr>
              <a:t>0.2</a:t>
            </a:r>
            <a:r>
              <a:rPr lang="en" sz="1200">
                <a:solidFill>
                  <a:srgbClr val="FFFFFF"/>
                </a:solidFill>
                <a:latin typeface="Roboto Mono"/>
                <a:ea typeface="Roboto Mono"/>
                <a:cs typeface="Roboto Mono"/>
                <a:sym typeface="Roboto Mono"/>
              </a:rPr>
              <a:t>),</a:t>
            </a: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r>
              <a:rPr lang="en" sz="1200">
                <a:solidFill>
                  <a:srgbClr val="FFFFFF"/>
                </a:solidFill>
                <a:latin typeface="Roboto Mono"/>
                <a:ea typeface="Roboto Mono"/>
                <a:cs typeface="Roboto Mono"/>
                <a:sym typeface="Roboto Mono"/>
              </a:rPr>
              <a:t>  tf.keras.layers.</a:t>
            </a:r>
            <a:r>
              <a:rPr lang="en" sz="1200">
                <a:solidFill>
                  <a:srgbClr val="D296DD"/>
                </a:solidFill>
                <a:latin typeface="Roboto Mono"/>
                <a:ea typeface="Roboto Mono"/>
                <a:cs typeface="Roboto Mono"/>
                <a:sym typeface="Roboto Mono"/>
              </a:rPr>
              <a:t>Dense</a:t>
            </a:r>
            <a:r>
              <a:rPr lang="en" sz="1200">
                <a:solidFill>
                  <a:srgbClr val="FFFFFF"/>
                </a:solidFill>
                <a:latin typeface="Roboto Mono"/>
                <a:ea typeface="Roboto Mono"/>
                <a:cs typeface="Roboto Mono"/>
                <a:sym typeface="Roboto Mono"/>
              </a:rPr>
              <a:t>(</a:t>
            </a:r>
            <a:r>
              <a:rPr lang="en" sz="1200">
                <a:solidFill>
                  <a:srgbClr val="F0B82F"/>
                </a:solidFill>
                <a:latin typeface="Roboto Mono"/>
                <a:ea typeface="Roboto Mono"/>
                <a:cs typeface="Roboto Mono"/>
                <a:sym typeface="Roboto Mono"/>
              </a:rPr>
              <a:t>10</a:t>
            </a:r>
            <a:r>
              <a:rPr lang="en" sz="1200">
                <a:solidFill>
                  <a:srgbClr val="FFFFFF"/>
                </a:solidFill>
                <a:latin typeface="Roboto Mono"/>
                <a:ea typeface="Roboto Mono"/>
                <a:cs typeface="Roboto Mono"/>
                <a:sym typeface="Roboto Mono"/>
              </a:rPr>
              <a:t>, activation=tf.nn.softmax)</a:t>
            </a: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r>
              <a:rPr lang="en" sz="1200">
                <a:solidFill>
                  <a:srgbClr val="FFFFFF"/>
                </a:solidFill>
                <a:latin typeface="Roboto Mono"/>
                <a:ea typeface="Roboto Mono"/>
                <a:cs typeface="Roboto Mono"/>
                <a:sym typeface="Roboto Mono"/>
              </a:rPr>
              <a:t>])</a:t>
            </a: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r>
              <a:rPr lang="en" sz="1200">
                <a:solidFill>
                  <a:srgbClr val="FFFFFF"/>
                </a:solidFill>
                <a:latin typeface="Roboto Mono"/>
                <a:ea typeface="Roboto Mono"/>
                <a:cs typeface="Roboto Mono"/>
                <a:sym typeface="Roboto Mono"/>
              </a:rPr>
              <a:t>model.compile(optimizer='</a:t>
            </a:r>
            <a:r>
              <a:rPr lang="en" sz="1200">
                <a:solidFill>
                  <a:srgbClr val="A1D467"/>
                </a:solidFill>
                <a:latin typeface="Roboto Mono"/>
                <a:ea typeface="Roboto Mono"/>
                <a:cs typeface="Roboto Mono"/>
                <a:sym typeface="Roboto Mono"/>
              </a:rPr>
              <a:t>adam</a:t>
            </a:r>
            <a:r>
              <a:rPr lang="en" sz="1200">
                <a:solidFill>
                  <a:srgbClr val="FFFFFF"/>
                </a:solidFill>
                <a:latin typeface="Roboto Mono"/>
                <a:ea typeface="Roboto Mono"/>
                <a:cs typeface="Roboto Mono"/>
                <a:sym typeface="Roboto Mono"/>
              </a:rPr>
              <a:t>',</a:t>
            </a: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r>
              <a:rPr lang="en" sz="1200">
                <a:solidFill>
                  <a:srgbClr val="FFFFFF"/>
                </a:solidFill>
                <a:latin typeface="Roboto Mono"/>
                <a:ea typeface="Roboto Mono"/>
                <a:cs typeface="Roboto Mono"/>
                <a:sym typeface="Roboto Mono"/>
              </a:rPr>
              <a:t>              loss='</a:t>
            </a:r>
            <a:r>
              <a:rPr lang="en" sz="1200">
                <a:solidFill>
                  <a:srgbClr val="A1D467"/>
                </a:solidFill>
                <a:latin typeface="Roboto Mono"/>
                <a:ea typeface="Roboto Mono"/>
                <a:cs typeface="Roboto Mono"/>
                <a:sym typeface="Roboto Mono"/>
              </a:rPr>
              <a:t>sparse_categorical_crossentropy</a:t>
            </a:r>
            <a:r>
              <a:rPr lang="en" sz="1200">
                <a:solidFill>
                  <a:srgbClr val="FFFFFF"/>
                </a:solidFill>
                <a:latin typeface="Roboto Mono"/>
                <a:ea typeface="Roboto Mono"/>
                <a:cs typeface="Roboto Mono"/>
                <a:sym typeface="Roboto Mono"/>
              </a:rPr>
              <a:t>',</a:t>
            </a: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r>
              <a:rPr lang="en" sz="1200">
                <a:solidFill>
                  <a:srgbClr val="FFFFFF"/>
                </a:solidFill>
                <a:latin typeface="Roboto Mono"/>
                <a:ea typeface="Roboto Mono"/>
                <a:cs typeface="Roboto Mono"/>
                <a:sym typeface="Roboto Mono"/>
              </a:rPr>
              <a:t>              metrics=['</a:t>
            </a:r>
            <a:r>
              <a:rPr lang="en" sz="1200">
                <a:solidFill>
                  <a:srgbClr val="A1D467"/>
                </a:solidFill>
                <a:latin typeface="Roboto Mono"/>
                <a:ea typeface="Roboto Mono"/>
                <a:cs typeface="Roboto Mono"/>
                <a:sym typeface="Roboto Mono"/>
              </a:rPr>
              <a:t>accuracy</a:t>
            </a:r>
            <a:r>
              <a:rPr lang="en" sz="1200">
                <a:solidFill>
                  <a:srgbClr val="FFFFFF"/>
                </a:solidFill>
                <a:latin typeface="Roboto Mono"/>
                <a:ea typeface="Roboto Mono"/>
                <a:cs typeface="Roboto Mono"/>
                <a:sym typeface="Roboto Mono"/>
              </a:rPr>
              <a:t>'])</a:t>
            </a: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r>
              <a:rPr lang="en" sz="1200">
                <a:solidFill>
                  <a:srgbClr val="FFFFFF"/>
                </a:solidFill>
                <a:latin typeface="Roboto Mono"/>
                <a:ea typeface="Roboto Mono"/>
                <a:cs typeface="Roboto Mono"/>
                <a:sym typeface="Roboto Mono"/>
              </a:rPr>
              <a:t>model.fit(x_train, y_train, epochs=</a:t>
            </a:r>
            <a:r>
              <a:rPr lang="en" sz="1200">
                <a:solidFill>
                  <a:srgbClr val="F0B82F"/>
                </a:solidFill>
                <a:latin typeface="Roboto Mono"/>
                <a:ea typeface="Roboto Mono"/>
                <a:cs typeface="Roboto Mono"/>
                <a:sym typeface="Roboto Mono"/>
              </a:rPr>
              <a:t>5</a:t>
            </a:r>
            <a:r>
              <a:rPr lang="en" sz="1200">
                <a:solidFill>
                  <a:srgbClr val="FFFFFF"/>
                </a:solidFill>
                <a:latin typeface="Roboto Mono"/>
                <a:ea typeface="Roboto Mono"/>
                <a:cs typeface="Roboto Mono"/>
                <a:sym typeface="Roboto Mono"/>
              </a:rPr>
              <a:t>)</a:t>
            </a: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r>
              <a:rPr lang="en" sz="1200">
                <a:solidFill>
                  <a:srgbClr val="FFFFFF"/>
                </a:solidFill>
                <a:latin typeface="Roboto Mono"/>
                <a:ea typeface="Roboto Mono"/>
                <a:cs typeface="Roboto Mono"/>
                <a:sym typeface="Roboto Mono"/>
              </a:rPr>
              <a:t>model.evaluate(x_test, y_test)</a:t>
            </a: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endParaRPr sz="1200">
              <a:solidFill>
                <a:srgbClr val="FFFFFF"/>
              </a:solidFill>
              <a:latin typeface="Roboto Mono"/>
              <a:ea typeface="Roboto Mono"/>
              <a:cs typeface="Roboto Mono"/>
              <a:sym typeface="Roboto Mono"/>
            </a:endParaRPr>
          </a:p>
          <a:p>
            <a:pPr marL="0" lvl="0" indent="0" algn="l" rtl="0">
              <a:spcBef>
                <a:spcPts val="0"/>
              </a:spcBef>
              <a:spcAft>
                <a:spcPts val="1400"/>
              </a:spcAft>
              <a:buNone/>
            </a:pPr>
            <a:endParaRPr sz="1200">
              <a:solidFill>
                <a:srgbClr val="FFFFFF"/>
              </a:solidFill>
              <a:latin typeface="Roboto Mono"/>
              <a:ea typeface="Roboto Mono"/>
              <a:cs typeface="Roboto Mono"/>
              <a:sym typeface="Roboto Mono"/>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ogos + p#" type="secHead">
  <p:cSld name="SECTION_HEADER">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44100" y="99775"/>
            <a:ext cx="1774500" cy="230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200"/>
              <a:buFont typeface="Arial"/>
              <a:buNone/>
              <a:defRPr sz="700">
                <a:solidFill>
                  <a:srgbClr val="999999"/>
                </a:solidFill>
                <a:latin typeface="Google Sans"/>
                <a:ea typeface="Google Sans"/>
                <a:cs typeface="Google Sans"/>
                <a:sym typeface="Google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76" name="Google Shape;76;p15"/>
          <p:cNvPicPr preferRelativeResize="0"/>
          <p:nvPr/>
        </p:nvPicPr>
        <p:blipFill>
          <a:blip r:embed="rId2">
            <a:alphaModFix/>
          </a:blip>
          <a:stretch>
            <a:fillRect/>
          </a:stretch>
        </p:blipFill>
        <p:spPr>
          <a:xfrm>
            <a:off x="144322" y="4900143"/>
            <a:ext cx="396496" cy="130100"/>
          </a:xfrm>
          <a:prstGeom prst="rect">
            <a:avLst/>
          </a:prstGeom>
          <a:noFill/>
          <a:ln>
            <a:noFill/>
          </a:ln>
        </p:spPr>
      </p:pic>
      <p:sp>
        <p:nvSpPr>
          <p:cNvPr id="77" name="Google Shape;77;p15"/>
          <p:cNvSpPr txBox="1"/>
          <p:nvPr/>
        </p:nvSpPr>
        <p:spPr>
          <a:xfrm>
            <a:off x="8509093" y="4854821"/>
            <a:ext cx="653700" cy="230100"/>
          </a:xfrm>
          <a:prstGeom prst="rect">
            <a:avLst/>
          </a:prstGeom>
          <a:noFill/>
          <a:ln>
            <a:noFill/>
          </a:ln>
        </p:spPr>
        <p:txBody>
          <a:bodyPr spcFirstLastPara="1" wrap="square" lIns="182850" tIns="182850" rIns="182850" bIns="182850" anchor="ctr" anchorCtr="0">
            <a:noAutofit/>
          </a:bodyPr>
          <a:lstStyle/>
          <a:p>
            <a:pPr marL="0" lvl="0" indent="0" algn="r" rtl="0">
              <a:spcBef>
                <a:spcPts val="0"/>
              </a:spcBef>
              <a:spcAft>
                <a:spcPts val="0"/>
              </a:spcAft>
              <a:buNone/>
            </a:pPr>
            <a:r>
              <a:rPr lang="en" sz="700">
                <a:solidFill>
                  <a:srgbClr val="DFE1E5"/>
                </a:solidFill>
                <a:latin typeface="Google Sans"/>
                <a:ea typeface="Google Sans"/>
                <a:cs typeface="Google Sans"/>
                <a:sym typeface="Google Sans"/>
              </a:rPr>
              <a:t>P • </a:t>
            </a:r>
            <a:fld id="{00000000-1234-1234-1234-123412341234}" type="slidenum">
              <a:rPr lang="en" sz="700">
                <a:solidFill>
                  <a:srgbClr val="DFE1E5"/>
                </a:solidFill>
                <a:latin typeface="Google Sans"/>
                <a:ea typeface="Google Sans"/>
                <a:cs typeface="Google Sans"/>
                <a:sym typeface="Google Sans"/>
              </a:rPr>
              <a:t>‹#›</a:t>
            </a:fld>
            <a:endParaRPr sz="700">
              <a:solidFill>
                <a:srgbClr val="DFE1E5"/>
              </a:solidFill>
              <a:latin typeface="Google Sans"/>
              <a:ea typeface="Google Sans"/>
              <a:cs typeface="Google Sans"/>
              <a:sym typeface="Google Sans"/>
            </a:endParaRPr>
          </a:p>
        </p:txBody>
      </p:sp>
      <p:sp>
        <p:nvSpPr>
          <p:cNvPr id="78" name="Google Shape;78;p15"/>
          <p:cNvSpPr/>
          <p:nvPr/>
        </p:nvSpPr>
        <p:spPr>
          <a:xfrm>
            <a:off x="0" y="94500"/>
            <a:ext cx="44100" cy="240900"/>
          </a:xfrm>
          <a:prstGeom prst="flowChartProcess">
            <a:avLst/>
          </a:prstGeom>
          <a:solidFill>
            <a:srgbClr val="FF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x">
  <p:cSld name="TITLE_AND_BODY">
    <p:bg>
      <p:bgPr>
        <a:solidFill>
          <a:srgbClr val="EEEEEE"/>
        </a:solidFill>
        <a:effectLst/>
      </p:bgPr>
    </p:bg>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868375" y="2072441"/>
            <a:ext cx="8562600" cy="1221600"/>
          </a:xfrm>
          <a:prstGeom prst="rect">
            <a:avLst/>
          </a:prstGeom>
          <a:noFill/>
          <a:ln>
            <a:noFill/>
          </a:ln>
        </p:spPr>
        <p:txBody>
          <a:bodyPr spcFirstLastPara="1" wrap="square" lIns="91425" tIns="91425" rIns="91425" bIns="91425" anchor="ctr" anchorCtr="0">
            <a:noAutofit/>
          </a:bodyPr>
          <a:lstStyle>
            <a:lvl1pPr marL="0" marR="0" lvl="0" indent="0" rtl="0">
              <a:lnSpc>
                <a:spcPct val="100000"/>
              </a:lnSpc>
              <a:spcBef>
                <a:spcPts val="0"/>
              </a:spcBef>
              <a:spcAft>
                <a:spcPts val="0"/>
              </a:spcAft>
              <a:buNone/>
              <a:defRPr sz="3600">
                <a:solidFill>
                  <a:srgbClr val="434343"/>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81" name="Google Shape;81;p16"/>
          <p:cNvPicPr preferRelativeResize="0"/>
          <p:nvPr/>
        </p:nvPicPr>
        <p:blipFill>
          <a:blip r:embed="rId2">
            <a:alphaModFix/>
          </a:blip>
          <a:stretch>
            <a:fillRect/>
          </a:stretch>
        </p:blipFill>
        <p:spPr>
          <a:xfrm>
            <a:off x="144322" y="4900143"/>
            <a:ext cx="396496" cy="130100"/>
          </a:xfrm>
          <a:prstGeom prst="rect">
            <a:avLst/>
          </a:prstGeom>
          <a:noFill/>
          <a:ln>
            <a:noFill/>
          </a:ln>
        </p:spPr>
      </p:pic>
      <p:sp>
        <p:nvSpPr>
          <p:cNvPr id="82" name="Google Shape;82;p16"/>
          <p:cNvSpPr txBox="1"/>
          <p:nvPr/>
        </p:nvSpPr>
        <p:spPr>
          <a:xfrm>
            <a:off x="8509093" y="4854821"/>
            <a:ext cx="653700" cy="230100"/>
          </a:xfrm>
          <a:prstGeom prst="rect">
            <a:avLst/>
          </a:prstGeom>
          <a:noFill/>
          <a:ln>
            <a:noFill/>
          </a:ln>
        </p:spPr>
        <p:txBody>
          <a:bodyPr spcFirstLastPara="1" wrap="square" lIns="182850" tIns="182850" rIns="182850" bIns="182850" anchor="ctr" anchorCtr="0">
            <a:noAutofit/>
          </a:bodyPr>
          <a:lstStyle/>
          <a:p>
            <a:pPr marL="0" lvl="0" indent="0" algn="r" rtl="0">
              <a:spcBef>
                <a:spcPts val="0"/>
              </a:spcBef>
              <a:spcAft>
                <a:spcPts val="0"/>
              </a:spcAft>
              <a:buNone/>
            </a:pPr>
            <a:r>
              <a:rPr lang="en" sz="700">
                <a:solidFill>
                  <a:srgbClr val="CCCCCC"/>
                </a:solidFill>
                <a:latin typeface="Google Sans"/>
                <a:ea typeface="Google Sans"/>
                <a:cs typeface="Google Sans"/>
                <a:sym typeface="Google Sans"/>
              </a:rPr>
              <a:t>P • </a:t>
            </a:r>
            <a:fld id="{00000000-1234-1234-1234-123412341234}" type="slidenum">
              <a:rPr lang="en" sz="700">
                <a:solidFill>
                  <a:srgbClr val="CCCCCC"/>
                </a:solidFill>
                <a:latin typeface="Google Sans"/>
                <a:ea typeface="Google Sans"/>
                <a:cs typeface="Google Sans"/>
                <a:sym typeface="Google Sans"/>
              </a:rPr>
              <a:t>‹#›</a:t>
            </a:fld>
            <a:endParaRPr sz="700">
              <a:solidFill>
                <a:srgbClr val="CCCCCC"/>
              </a:solidFill>
              <a:latin typeface="Google Sans"/>
              <a:ea typeface="Google Sans"/>
              <a:cs typeface="Google Sans"/>
              <a:sym typeface="Google Sans"/>
            </a:endParaRPr>
          </a:p>
        </p:txBody>
      </p:sp>
      <p:sp>
        <p:nvSpPr>
          <p:cNvPr id="83" name="Google Shape;83;p16"/>
          <p:cNvSpPr/>
          <p:nvPr/>
        </p:nvSpPr>
        <p:spPr>
          <a:xfrm>
            <a:off x="4" y="0"/>
            <a:ext cx="44100" cy="2514250"/>
          </a:xfrm>
          <a:prstGeom prst="flowChartProcess">
            <a:avLst/>
          </a:prstGeom>
          <a:solidFill>
            <a:srgbClr val="1E88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6"/>
          <p:cNvSpPr/>
          <p:nvPr/>
        </p:nvSpPr>
        <p:spPr>
          <a:xfrm>
            <a:off x="4" y="2514250"/>
            <a:ext cx="44100" cy="606525"/>
          </a:xfrm>
          <a:prstGeom prst="flowChartProcess">
            <a:avLst/>
          </a:pr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6"/>
          <p:cNvSpPr/>
          <p:nvPr/>
        </p:nvSpPr>
        <p:spPr>
          <a:xfrm>
            <a:off x="4" y="3120775"/>
            <a:ext cx="44100" cy="961875"/>
          </a:xfrm>
          <a:prstGeom prst="flowChartProcess">
            <a:avLst/>
          </a:prstGeom>
          <a:solidFill>
            <a:srgbClr val="FFC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6"/>
          <p:cNvSpPr/>
          <p:nvPr/>
        </p:nvSpPr>
        <p:spPr>
          <a:xfrm>
            <a:off x="4" y="4082650"/>
            <a:ext cx="44100" cy="1060850"/>
          </a:xfrm>
          <a:prstGeom prst="flowChartProcess">
            <a:avLst/>
          </a:prstGeom>
          <a:solidFill>
            <a:srgbClr val="49C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90" name="Google Shape;90;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91"/>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3"/>
        <p:cNvGrpSpPr/>
        <p:nvPr/>
      </p:nvGrpSpPr>
      <p:grpSpPr>
        <a:xfrm>
          <a:off x="0" y="0"/>
          <a:ext cx="0" cy="0"/>
          <a:chOff x="0" y="0"/>
          <a:chExt cx="0" cy="0"/>
        </a:xfrm>
      </p:grpSpPr>
      <p:sp>
        <p:nvSpPr>
          <p:cNvPr id="94" name="Google Shape;94;p21"/>
          <p:cNvSpPr/>
          <p:nvPr/>
        </p:nvSpPr>
        <p:spPr>
          <a:xfrm>
            <a:off x="0" y="3271599"/>
            <a:ext cx="9144000" cy="18720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1"/>
          <p:cNvSpPr/>
          <p:nvPr/>
        </p:nvSpPr>
        <p:spPr>
          <a:xfrm>
            <a:off x="512300" y="3788000"/>
            <a:ext cx="597600" cy="396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400"/>
              <a:t>Logo</a:t>
            </a:r>
            <a:endParaRPr sz="1400"/>
          </a:p>
        </p:txBody>
      </p:sp>
      <p:sp>
        <p:nvSpPr>
          <p:cNvPr id="96" name="Google Shape;96;p21"/>
          <p:cNvSpPr txBox="1">
            <a:spLocks noGrp="1"/>
          </p:cNvSpPr>
          <p:nvPr>
            <p:ph type="ctrTitle"/>
          </p:nvPr>
        </p:nvSpPr>
        <p:spPr>
          <a:xfrm>
            <a:off x="1296300" y="3663798"/>
            <a:ext cx="7606800" cy="4911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rgbClr val="FFFFFF"/>
              </a:buClr>
              <a:buSzPts val="2800"/>
              <a:buFont typeface="Roboto"/>
              <a:buNone/>
              <a:defRPr sz="2800" b="1" i="0" u="none" strike="noStrike" cap="none">
                <a:solidFill>
                  <a:srgbClr val="FFFFFF"/>
                </a:solidFill>
                <a:latin typeface="Roboto"/>
                <a:ea typeface="Roboto"/>
                <a:cs typeface="Roboto"/>
                <a:sym typeface="Roboto"/>
              </a:defRPr>
            </a:lvl1pPr>
            <a:lvl2pPr lvl="1"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2pPr>
            <a:lvl3pPr lvl="2"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3pPr>
            <a:lvl4pPr lvl="3"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4pPr>
            <a:lvl5pPr lvl="4"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5pPr>
            <a:lvl6pPr lvl="5"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6pPr>
            <a:lvl7pPr lvl="6"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7pPr>
            <a:lvl8pPr lvl="7"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8pPr>
            <a:lvl9pPr lvl="8"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9pPr>
          </a:lstStyle>
          <a:p>
            <a:endParaRPr/>
          </a:p>
        </p:txBody>
      </p:sp>
      <p:sp>
        <p:nvSpPr>
          <p:cNvPr id="97" name="Google Shape;97;p21"/>
          <p:cNvSpPr txBox="1">
            <a:spLocks noGrp="1"/>
          </p:cNvSpPr>
          <p:nvPr>
            <p:ph type="subTitle" idx="1"/>
          </p:nvPr>
        </p:nvSpPr>
        <p:spPr>
          <a:xfrm>
            <a:off x="1296300" y="4051911"/>
            <a:ext cx="7606800" cy="316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1pPr>
            <a:lvl2pPr lvl="1"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2pPr>
            <a:lvl3pPr lvl="2"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3pPr>
            <a:lvl4pPr lvl="3"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4pPr>
            <a:lvl5pPr lvl="4"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5pPr>
            <a:lvl6pPr lvl="5"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6pPr>
            <a:lvl7pPr lvl="6"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7pPr>
            <a:lvl8pPr lvl="7"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8pPr>
            <a:lvl9pPr lvl="8"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4">
  <p:cSld name="TITLE_4">
    <p:spTree>
      <p:nvGrpSpPr>
        <p:cNvPr id="1" name="Shape 98"/>
        <p:cNvGrpSpPr/>
        <p:nvPr/>
      </p:nvGrpSpPr>
      <p:grpSpPr>
        <a:xfrm>
          <a:off x="0" y="0"/>
          <a:ext cx="0" cy="0"/>
          <a:chOff x="0" y="0"/>
          <a:chExt cx="0" cy="0"/>
        </a:xfrm>
      </p:grpSpPr>
      <p:sp>
        <p:nvSpPr>
          <p:cNvPr id="99" name="Google Shape;99;p22"/>
          <p:cNvSpPr/>
          <p:nvPr/>
        </p:nvSpPr>
        <p:spPr>
          <a:xfrm>
            <a:off x="0" y="0"/>
            <a:ext cx="9144000" cy="9921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2"/>
          <p:cNvSpPr txBox="1">
            <a:spLocks noGrp="1"/>
          </p:cNvSpPr>
          <p:nvPr>
            <p:ph type="subTitle" idx="1"/>
          </p:nvPr>
        </p:nvSpPr>
        <p:spPr>
          <a:xfrm>
            <a:off x="346204" y="1514400"/>
            <a:ext cx="8495100" cy="2987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1pPr>
            <a:lvl2pPr lvl="1" rtl="0">
              <a:lnSpc>
                <a:spcPct val="100000"/>
              </a:lnSpc>
              <a:spcBef>
                <a:spcPts val="0"/>
              </a:spcBef>
              <a:spcAft>
                <a:spcPts val="0"/>
              </a:spcAft>
              <a:buClr>
                <a:srgbClr val="434343"/>
              </a:buClr>
              <a:buSzPts val="3000"/>
              <a:buFont typeface="Roboto"/>
              <a:buNone/>
              <a:defRPr sz="3000" b="0" i="0" u="none" strike="noStrike" cap="none">
                <a:solidFill>
                  <a:srgbClr val="434343"/>
                </a:solidFill>
                <a:latin typeface="Roboto"/>
                <a:ea typeface="Roboto"/>
                <a:cs typeface="Roboto"/>
                <a:sym typeface="Roboto"/>
              </a:defRPr>
            </a:lvl2pPr>
            <a:lvl3pPr lvl="2" rtl="0">
              <a:lnSpc>
                <a:spcPct val="100000"/>
              </a:lnSpc>
              <a:spcBef>
                <a:spcPts val="0"/>
              </a:spcBef>
              <a:spcAft>
                <a:spcPts val="0"/>
              </a:spcAft>
              <a:buClr>
                <a:srgbClr val="434343"/>
              </a:buClr>
              <a:buSzPts val="3000"/>
              <a:buFont typeface="Roboto"/>
              <a:buNone/>
              <a:defRPr sz="3000" b="0" i="0" u="none" strike="noStrike" cap="none">
                <a:solidFill>
                  <a:srgbClr val="434343"/>
                </a:solidFill>
                <a:latin typeface="Roboto"/>
                <a:ea typeface="Roboto"/>
                <a:cs typeface="Roboto"/>
                <a:sym typeface="Roboto"/>
              </a:defRPr>
            </a:lvl3pPr>
            <a:lvl4pPr lvl="3" rtl="0">
              <a:lnSpc>
                <a:spcPct val="100000"/>
              </a:lnSpc>
              <a:spcBef>
                <a:spcPts val="0"/>
              </a:spcBef>
              <a:spcAft>
                <a:spcPts val="0"/>
              </a:spcAft>
              <a:buClr>
                <a:srgbClr val="434343"/>
              </a:buClr>
              <a:buSzPts val="3000"/>
              <a:buFont typeface="Roboto"/>
              <a:buNone/>
              <a:defRPr sz="3000" b="0" i="0" u="none" strike="noStrike" cap="none">
                <a:solidFill>
                  <a:srgbClr val="434343"/>
                </a:solidFill>
                <a:latin typeface="Roboto"/>
                <a:ea typeface="Roboto"/>
                <a:cs typeface="Roboto"/>
                <a:sym typeface="Roboto"/>
              </a:defRPr>
            </a:lvl4pPr>
            <a:lvl5pPr lvl="4" rtl="0">
              <a:lnSpc>
                <a:spcPct val="100000"/>
              </a:lnSpc>
              <a:spcBef>
                <a:spcPts val="0"/>
              </a:spcBef>
              <a:spcAft>
                <a:spcPts val="0"/>
              </a:spcAft>
              <a:buClr>
                <a:srgbClr val="434343"/>
              </a:buClr>
              <a:buSzPts val="3000"/>
              <a:buFont typeface="Roboto"/>
              <a:buNone/>
              <a:defRPr sz="3000" b="0" i="0" u="none" strike="noStrike" cap="none">
                <a:solidFill>
                  <a:srgbClr val="434343"/>
                </a:solidFill>
                <a:latin typeface="Roboto"/>
                <a:ea typeface="Roboto"/>
                <a:cs typeface="Roboto"/>
                <a:sym typeface="Roboto"/>
              </a:defRPr>
            </a:lvl5pPr>
            <a:lvl6pPr lvl="5" rtl="0">
              <a:lnSpc>
                <a:spcPct val="100000"/>
              </a:lnSpc>
              <a:spcBef>
                <a:spcPts val="0"/>
              </a:spcBef>
              <a:spcAft>
                <a:spcPts val="0"/>
              </a:spcAft>
              <a:buClr>
                <a:srgbClr val="434343"/>
              </a:buClr>
              <a:buSzPts val="3000"/>
              <a:buFont typeface="Roboto"/>
              <a:buNone/>
              <a:defRPr sz="3000" b="0" i="0" u="none" strike="noStrike" cap="none">
                <a:solidFill>
                  <a:srgbClr val="434343"/>
                </a:solidFill>
                <a:latin typeface="Roboto"/>
                <a:ea typeface="Roboto"/>
                <a:cs typeface="Roboto"/>
                <a:sym typeface="Roboto"/>
              </a:defRPr>
            </a:lvl6pPr>
            <a:lvl7pPr lvl="6" rtl="0">
              <a:lnSpc>
                <a:spcPct val="100000"/>
              </a:lnSpc>
              <a:spcBef>
                <a:spcPts val="0"/>
              </a:spcBef>
              <a:spcAft>
                <a:spcPts val="0"/>
              </a:spcAft>
              <a:buClr>
                <a:srgbClr val="434343"/>
              </a:buClr>
              <a:buSzPts val="3000"/>
              <a:buFont typeface="Roboto"/>
              <a:buNone/>
              <a:defRPr sz="3000" b="0" i="0" u="none" strike="noStrike" cap="none">
                <a:solidFill>
                  <a:srgbClr val="434343"/>
                </a:solidFill>
                <a:latin typeface="Roboto"/>
                <a:ea typeface="Roboto"/>
                <a:cs typeface="Roboto"/>
                <a:sym typeface="Roboto"/>
              </a:defRPr>
            </a:lvl7pPr>
            <a:lvl8pPr lvl="7" rtl="0">
              <a:lnSpc>
                <a:spcPct val="100000"/>
              </a:lnSpc>
              <a:spcBef>
                <a:spcPts val="0"/>
              </a:spcBef>
              <a:spcAft>
                <a:spcPts val="0"/>
              </a:spcAft>
              <a:buClr>
                <a:srgbClr val="434343"/>
              </a:buClr>
              <a:buSzPts val="3000"/>
              <a:buFont typeface="Roboto"/>
              <a:buNone/>
              <a:defRPr sz="3000" b="0" i="0" u="none" strike="noStrike" cap="none">
                <a:solidFill>
                  <a:srgbClr val="434343"/>
                </a:solidFill>
                <a:latin typeface="Roboto"/>
                <a:ea typeface="Roboto"/>
                <a:cs typeface="Roboto"/>
                <a:sym typeface="Roboto"/>
              </a:defRPr>
            </a:lvl8pPr>
            <a:lvl9pPr lvl="8" rtl="0">
              <a:lnSpc>
                <a:spcPct val="100000"/>
              </a:lnSpc>
              <a:spcBef>
                <a:spcPts val="0"/>
              </a:spcBef>
              <a:spcAft>
                <a:spcPts val="0"/>
              </a:spcAft>
              <a:buClr>
                <a:srgbClr val="434343"/>
              </a:buClr>
              <a:buSzPts val="3000"/>
              <a:buFont typeface="Roboto"/>
              <a:buNone/>
              <a:defRPr sz="3000" b="0" i="0" u="none" strike="noStrike" cap="none">
                <a:solidFill>
                  <a:srgbClr val="434343"/>
                </a:solidFill>
                <a:latin typeface="Roboto"/>
                <a:ea typeface="Roboto"/>
                <a:cs typeface="Roboto"/>
                <a:sym typeface="Roboto"/>
              </a:defRPr>
            </a:lvl9pPr>
          </a:lstStyle>
          <a:p>
            <a:endParaRPr/>
          </a:p>
        </p:txBody>
      </p:sp>
      <p:sp>
        <p:nvSpPr>
          <p:cNvPr id="101" name="Google Shape;101;p22"/>
          <p:cNvSpPr txBox="1">
            <a:spLocks noGrp="1"/>
          </p:cNvSpPr>
          <p:nvPr>
            <p:ph type="ctrTitle"/>
          </p:nvPr>
        </p:nvSpPr>
        <p:spPr>
          <a:xfrm>
            <a:off x="346200" y="300550"/>
            <a:ext cx="8495100" cy="615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FFFFF"/>
              </a:buClr>
              <a:buSzPts val="2800"/>
              <a:buFont typeface="Roboto"/>
              <a:buNone/>
              <a:defRPr sz="2800" b="1" i="0" u="none" strike="noStrike" cap="none">
                <a:solidFill>
                  <a:srgbClr val="FFFFFF"/>
                </a:solidFill>
                <a:latin typeface="Roboto"/>
                <a:ea typeface="Roboto"/>
                <a:cs typeface="Roboto"/>
                <a:sym typeface="Roboto"/>
              </a:defRPr>
            </a:lvl1pPr>
            <a:lvl2pPr lvl="1"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2pPr>
            <a:lvl3pPr lvl="2"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3pPr>
            <a:lvl4pPr lvl="3"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4pPr>
            <a:lvl5pPr lvl="4"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5pPr>
            <a:lvl6pPr lvl="5"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6pPr>
            <a:lvl7pPr lvl="6"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7pPr>
            <a:lvl8pPr lvl="7"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8pPr>
            <a:lvl9pPr lvl="8"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2">
  <p:cSld name="TITLE_2">
    <p:spTree>
      <p:nvGrpSpPr>
        <p:cNvPr id="1" name="Shape 102"/>
        <p:cNvGrpSpPr/>
        <p:nvPr/>
      </p:nvGrpSpPr>
      <p:grpSpPr>
        <a:xfrm>
          <a:off x="0" y="0"/>
          <a:ext cx="0" cy="0"/>
          <a:chOff x="0" y="0"/>
          <a:chExt cx="0" cy="0"/>
        </a:xfrm>
      </p:grpSpPr>
      <p:sp>
        <p:nvSpPr>
          <p:cNvPr id="103" name="Google Shape;103;p23"/>
          <p:cNvSpPr/>
          <p:nvPr/>
        </p:nvSpPr>
        <p:spPr>
          <a:xfrm>
            <a:off x="0" y="0"/>
            <a:ext cx="4572000" cy="51435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3"/>
          <p:cNvSpPr txBox="1">
            <a:spLocks noGrp="1"/>
          </p:cNvSpPr>
          <p:nvPr>
            <p:ph type="ctrTitle"/>
          </p:nvPr>
        </p:nvSpPr>
        <p:spPr>
          <a:xfrm>
            <a:off x="346200" y="300550"/>
            <a:ext cx="3891900" cy="615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FFFFF"/>
              </a:buClr>
              <a:buSzPts val="2800"/>
              <a:buFont typeface="Roboto"/>
              <a:buNone/>
              <a:defRPr sz="2800" b="1" i="0" u="none" strike="noStrike" cap="none">
                <a:solidFill>
                  <a:srgbClr val="FFFFFF"/>
                </a:solidFill>
                <a:latin typeface="Roboto"/>
                <a:ea typeface="Roboto"/>
                <a:cs typeface="Roboto"/>
                <a:sym typeface="Roboto"/>
              </a:defRPr>
            </a:lvl1pPr>
            <a:lvl2pPr lvl="1"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2pPr>
            <a:lvl3pPr lvl="2"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3pPr>
            <a:lvl4pPr lvl="3"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4pPr>
            <a:lvl5pPr lvl="4"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5pPr>
            <a:lvl6pPr lvl="5"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6pPr>
            <a:lvl7pPr lvl="6"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7pPr>
            <a:lvl8pPr lvl="7"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8pPr>
            <a:lvl9pPr lvl="8"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9pPr>
          </a:lstStyle>
          <a:p>
            <a:endParaRPr/>
          </a:p>
        </p:txBody>
      </p:sp>
      <p:sp>
        <p:nvSpPr>
          <p:cNvPr id="105" name="Google Shape;105;p23"/>
          <p:cNvSpPr txBox="1">
            <a:spLocks noGrp="1"/>
          </p:cNvSpPr>
          <p:nvPr>
            <p:ph type="subTitle" idx="1"/>
          </p:nvPr>
        </p:nvSpPr>
        <p:spPr>
          <a:xfrm>
            <a:off x="346200" y="1514400"/>
            <a:ext cx="3891900" cy="3157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1pPr>
            <a:lvl2pPr lvl="1"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2pPr>
            <a:lvl3pPr lvl="2"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3pPr>
            <a:lvl4pPr lvl="3"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4pPr>
            <a:lvl5pPr lvl="4"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5pPr>
            <a:lvl6pPr lvl="5"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6pPr>
            <a:lvl7pPr lvl="6"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7pPr>
            <a:lvl8pPr lvl="7"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8pPr>
            <a:lvl9pPr lvl="8"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9pPr>
          </a:lstStyle>
          <a:p>
            <a:endParaRPr/>
          </a:p>
        </p:txBody>
      </p:sp>
      <p:sp>
        <p:nvSpPr>
          <p:cNvPr id="106" name="Google Shape;106;p23"/>
          <p:cNvSpPr/>
          <p:nvPr/>
        </p:nvSpPr>
        <p:spPr>
          <a:xfrm>
            <a:off x="5596625" y="1226450"/>
            <a:ext cx="2274300" cy="2460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solidFill>
                  <a:srgbClr val="999999"/>
                </a:solidFill>
              </a:rPr>
              <a:t>Image</a:t>
            </a:r>
            <a:endParaRPr sz="1400">
              <a:solidFill>
                <a:srgbClr val="999999"/>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ype="tx">
  <p:cSld name="TITLE_AND_BODY">
    <p:bg>
      <p:bgPr>
        <a:solidFill>
          <a:srgbClr val="EEEEEE"/>
        </a:solid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868375" y="2072441"/>
            <a:ext cx="8562600" cy="1221600"/>
          </a:xfrm>
          <a:prstGeom prst="rect">
            <a:avLst/>
          </a:prstGeom>
          <a:noFill/>
          <a:ln>
            <a:noFill/>
          </a:ln>
        </p:spPr>
        <p:txBody>
          <a:bodyPr spcFirstLastPara="1" wrap="square" lIns="91425" tIns="91425" rIns="91425" bIns="91425" anchor="ctr" anchorCtr="0">
            <a:noAutofit/>
          </a:bodyPr>
          <a:lstStyle>
            <a:lvl1pPr marL="0" marR="0" lvl="0" indent="0" rtl="0">
              <a:lnSpc>
                <a:spcPct val="100000"/>
              </a:lnSpc>
              <a:spcBef>
                <a:spcPts val="0"/>
              </a:spcBef>
              <a:spcAft>
                <a:spcPts val="0"/>
              </a:spcAft>
              <a:buNone/>
              <a:defRPr sz="3600">
                <a:solidFill>
                  <a:srgbClr val="434343"/>
                </a:solidFill>
                <a:latin typeface="Google Sans Medium"/>
                <a:ea typeface="Google Sans Medium"/>
                <a:cs typeface="Google Sans Medium"/>
                <a:sym typeface="Google Sans Medium"/>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pic>
        <p:nvPicPr>
          <p:cNvPr id="13" name="Google Shape;13;p3"/>
          <p:cNvPicPr preferRelativeResize="0"/>
          <p:nvPr/>
        </p:nvPicPr>
        <p:blipFill>
          <a:blip r:embed="rId2">
            <a:alphaModFix/>
          </a:blip>
          <a:stretch>
            <a:fillRect/>
          </a:stretch>
        </p:blipFill>
        <p:spPr>
          <a:xfrm>
            <a:off x="144322" y="4900143"/>
            <a:ext cx="396496" cy="130100"/>
          </a:xfrm>
          <a:prstGeom prst="rect">
            <a:avLst/>
          </a:prstGeom>
          <a:noFill/>
          <a:ln>
            <a:noFill/>
          </a:ln>
        </p:spPr>
      </p:pic>
      <p:sp>
        <p:nvSpPr>
          <p:cNvPr id="14" name="Google Shape;14;p3"/>
          <p:cNvSpPr txBox="1"/>
          <p:nvPr/>
        </p:nvSpPr>
        <p:spPr>
          <a:xfrm>
            <a:off x="8509093" y="4854821"/>
            <a:ext cx="653700" cy="230100"/>
          </a:xfrm>
          <a:prstGeom prst="rect">
            <a:avLst/>
          </a:prstGeom>
          <a:noFill/>
          <a:ln>
            <a:noFill/>
          </a:ln>
        </p:spPr>
        <p:txBody>
          <a:bodyPr spcFirstLastPara="1" wrap="square" lIns="182850" tIns="182850" rIns="182850" bIns="182850" anchor="ctr" anchorCtr="0">
            <a:noAutofit/>
          </a:bodyPr>
          <a:lstStyle/>
          <a:p>
            <a:pPr marL="0" lvl="0" indent="0" algn="r" rtl="0">
              <a:spcBef>
                <a:spcPts val="0"/>
              </a:spcBef>
              <a:spcAft>
                <a:spcPts val="0"/>
              </a:spcAft>
              <a:buNone/>
            </a:pPr>
            <a:r>
              <a:rPr lang="en" sz="700">
                <a:solidFill>
                  <a:srgbClr val="CCCCCC"/>
                </a:solidFill>
                <a:latin typeface="Google Sans"/>
                <a:ea typeface="Google Sans"/>
                <a:cs typeface="Google Sans"/>
                <a:sym typeface="Google Sans"/>
              </a:rPr>
              <a:t>P • </a:t>
            </a:r>
            <a:fld id="{00000000-1234-1234-1234-123412341234}" type="slidenum">
              <a:rPr lang="en" sz="700">
                <a:solidFill>
                  <a:srgbClr val="CCCCCC"/>
                </a:solidFill>
                <a:latin typeface="Google Sans"/>
                <a:ea typeface="Google Sans"/>
                <a:cs typeface="Google Sans"/>
                <a:sym typeface="Google Sans"/>
              </a:rPr>
              <a:t>‹#›</a:t>
            </a:fld>
            <a:endParaRPr sz="700">
              <a:solidFill>
                <a:srgbClr val="CCCCCC"/>
              </a:solidFill>
              <a:latin typeface="Google Sans"/>
              <a:ea typeface="Google Sans"/>
              <a:cs typeface="Google Sans"/>
              <a:sym typeface="Google Sans"/>
            </a:endParaRPr>
          </a:p>
        </p:txBody>
      </p:sp>
      <p:sp>
        <p:nvSpPr>
          <p:cNvPr id="15" name="Google Shape;15;p3"/>
          <p:cNvSpPr/>
          <p:nvPr/>
        </p:nvSpPr>
        <p:spPr>
          <a:xfrm>
            <a:off x="4" y="0"/>
            <a:ext cx="44100" cy="2514250"/>
          </a:xfrm>
          <a:prstGeom prst="flowChartProcess">
            <a:avLst/>
          </a:prstGeom>
          <a:solidFill>
            <a:srgbClr val="1E88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p:nvPr/>
        </p:nvSpPr>
        <p:spPr>
          <a:xfrm>
            <a:off x="4" y="2514250"/>
            <a:ext cx="44100" cy="606525"/>
          </a:xfrm>
          <a:prstGeom prst="flowChartProcess">
            <a:avLst/>
          </a:pr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4" y="3120775"/>
            <a:ext cx="44100" cy="961875"/>
          </a:xfrm>
          <a:prstGeom prst="flowChartProcess">
            <a:avLst/>
          </a:prstGeom>
          <a:solidFill>
            <a:srgbClr val="FFC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4" y="4082650"/>
            <a:ext cx="44100" cy="1060850"/>
          </a:xfrm>
          <a:prstGeom prst="flowChartProcess">
            <a:avLst/>
          </a:prstGeom>
          <a:solidFill>
            <a:srgbClr val="49C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2 3">
  <p:cSld name="TITLE_2_3">
    <p:spTree>
      <p:nvGrpSpPr>
        <p:cNvPr id="1" name="Shape 107"/>
        <p:cNvGrpSpPr/>
        <p:nvPr/>
      </p:nvGrpSpPr>
      <p:grpSpPr>
        <a:xfrm>
          <a:off x="0" y="0"/>
          <a:ext cx="0" cy="0"/>
          <a:chOff x="0" y="0"/>
          <a:chExt cx="0" cy="0"/>
        </a:xfrm>
      </p:grpSpPr>
      <p:sp>
        <p:nvSpPr>
          <p:cNvPr id="108" name="Google Shape;108;p24"/>
          <p:cNvSpPr/>
          <p:nvPr/>
        </p:nvSpPr>
        <p:spPr>
          <a:xfrm>
            <a:off x="4572000" y="0"/>
            <a:ext cx="4572000" cy="51435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4"/>
          <p:cNvSpPr txBox="1">
            <a:spLocks noGrp="1"/>
          </p:cNvSpPr>
          <p:nvPr>
            <p:ph type="subTitle" idx="1"/>
          </p:nvPr>
        </p:nvSpPr>
        <p:spPr>
          <a:xfrm>
            <a:off x="4918200" y="1514400"/>
            <a:ext cx="3891900" cy="3119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1pPr>
            <a:lvl2pPr lvl="1"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2pPr>
            <a:lvl3pPr lvl="2"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3pPr>
            <a:lvl4pPr lvl="3"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4pPr>
            <a:lvl5pPr lvl="4"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5pPr>
            <a:lvl6pPr lvl="5"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6pPr>
            <a:lvl7pPr lvl="6"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7pPr>
            <a:lvl8pPr lvl="7"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8pPr>
            <a:lvl9pPr lvl="8"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9pPr>
          </a:lstStyle>
          <a:p>
            <a:endParaRPr/>
          </a:p>
        </p:txBody>
      </p:sp>
      <p:sp>
        <p:nvSpPr>
          <p:cNvPr id="110" name="Google Shape;110;p24"/>
          <p:cNvSpPr txBox="1">
            <a:spLocks noGrp="1"/>
          </p:cNvSpPr>
          <p:nvPr>
            <p:ph type="ctrTitle"/>
          </p:nvPr>
        </p:nvSpPr>
        <p:spPr>
          <a:xfrm>
            <a:off x="4918200" y="300550"/>
            <a:ext cx="3891900" cy="615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FFFFF"/>
              </a:buClr>
              <a:buSzPts val="2800"/>
              <a:buFont typeface="Roboto"/>
              <a:buNone/>
              <a:defRPr sz="2800" b="1" i="0" u="none" strike="noStrike" cap="none">
                <a:solidFill>
                  <a:srgbClr val="FFFFFF"/>
                </a:solidFill>
                <a:latin typeface="Roboto"/>
                <a:ea typeface="Roboto"/>
                <a:cs typeface="Roboto"/>
                <a:sym typeface="Roboto"/>
              </a:defRPr>
            </a:lvl1pPr>
            <a:lvl2pPr lvl="1"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2pPr>
            <a:lvl3pPr lvl="2"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3pPr>
            <a:lvl4pPr lvl="3"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4pPr>
            <a:lvl5pPr lvl="4"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5pPr>
            <a:lvl6pPr lvl="5"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6pPr>
            <a:lvl7pPr lvl="6"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7pPr>
            <a:lvl8pPr lvl="7"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8pPr>
            <a:lvl9pPr lvl="8"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9pPr>
          </a:lstStyle>
          <a:p>
            <a:endParaRPr/>
          </a:p>
        </p:txBody>
      </p:sp>
      <p:pic>
        <p:nvPicPr>
          <p:cNvPr id="111" name="Google Shape;111;p24"/>
          <p:cNvPicPr preferRelativeResize="0"/>
          <p:nvPr/>
        </p:nvPicPr>
        <p:blipFill>
          <a:blip r:embed="rId2">
            <a:alphaModFix/>
          </a:blip>
          <a:stretch>
            <a:fillRect/>
          </a:stretch>
        </p:blipFill>
        <p:spPr>
          <a:xfrm>
            <a:off x="7527564" y="4672236"/>
            <a:ext cx="1356650" cy="345100"/>
          </a:xfrm>
          <a:prstGeom prst="rect">
            <a:avLst/>
          </a:prstGeom>
          <a:noFill/>
          <a:ln>
            <a:noFill/>
          </a:ln>
        </p:spPr>
      </p:pic>
      <p:sp>
        <p:nvSpPr>
          <p:cNvPr id="112" name="Google Shape;112;p24"/>
          <p:cNvSpPr/>
          <p:nvPr/>
        </p:nvSpPr>
        <p:spPr>
          <a:xfrm>
            <a:off x="1133300" y="1226450"/>
            <a:ext cx="2274300" cy="2460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solidFill>
                  <a:srgbClr val="999999"/>
                </a:solidFill>
              </a:rPr>
              <a:t>Image</a:t>
            </a:r>
            <a:endParaRPr sz="1400">
              <a:solidFill>
                <a:srgbClr val="999999"/>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2 2">
  <p:cSld name="TITLE_2_4">
    <p:spTree>
      <p:nvGrpSpPr>
        <p:cNvPr id="1" name="Shape 113"/>
        <p:cNvGrpSpPr/>
        <p:nvPr/>
      </p:nvGrpSpPr>
      <p:grpSpPr>
        <a:xfrm>
          <a:off x="0" y="0"/>
          <a:ext cx="0" cy="0"/>
          <a:chOff x="0" y="0"/>
          <a:chExt cx="0" cy="0"/>
        </a:xfrm>
      </p:grpSpPr>
      <p:pic>
        <p:nvPicPr>
          <p:cNvPr id="114" name="Google Shape;114;p25"/>
          <p:cNvPicPr preferRelativeResize="0"/>
          <p:nvPr/>
        </p:nvPicPr>
        <p:blipFill>
          <a:blip r:embed="rId2">
            <a:alphaModFix/>
          </a:blip>
          <a:stretch>
            <a:fillRect/>
          </a:stretch>
        </p:blipFill>
        <p:spPr>
          <a:xfrm>
            <a:off x="7527609" y="4672220"/>
            <a:ext cx="1356616" cy="345100"/>
          </a:xfrm>
          <a:prstGeom prst="rect">
            <a:avLst/>
          </a:prstGeom>
          <a:noFill/>
          <a:ln>
            <a:noFill/>
          </a:ln>
        </p:spPr>
      </p:pic>
      <p:sp>
        <p:nvSpPr>
          <p:cNvPr id="115" name="Google Shape;115;p25"/>
          <p:cNvSpPr txBox="1">
            <a:spLocks noGrp="1"/>
          </p:cNvSpPr>
          <p:nvPr>
            <p:ph type="ctrTitle"/>
          </p:nvPr>
        </p:nvSpPr>
        <p:spPr>
          <a:xfrm>
            <a:off x="346200" y="300550"/>
            <a:ext cx="3891900" cy="615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434343"/>
              </a:buClr>
              <a:buSzPts val="2800"/>
              <a:buFont typeface="Roboto"/>
              <a:buNone/>
              <a:defRPr sz="2800" b="1" i="0" u="none" strike="noStrike" cap="none">
                <a:solidFill>
                  <a:srgbClr val="434343"/>
                </a:solidFill>
                <a:latin typeface="Roboto"/>
                <a:ea typeface="Roboto"/>
                <a:cs typeface="Roboto"/>
                <a:sym typeface="Roboto"/>
              </a:defRPr>
            </a:lvl1pPr>
            <a:lvl2pPr lvl="1" algn="ctr" rtl="0">
              <a:spcBef>
                <a:spcPts val="0"/>
              </a:spcBef>
              <a:spcAft>
                <a:spcPts val="0"/>
              </a:spcAft>
              <a:buClr>
                <a:srgbClr val="434343"/>
              </a:buClr>
              <a:buSzPts val="3000"/>
              <a:buFont typeface="Roboto"/>
              <a:buNone/>
              <a:defRPr sz="3000" b="1" i="0" u="none" strike="noStrike" cap="none">
                <a:solidFill>
                  <a:srgbClr val="434343"/>
                </a:solidFill>
                <a:latin typeface="Roboto"/>
                <a:ea typeface="Roboto"/>
                <a:cs typeface="Roboto"/>
                <a:sym typeface="Roboto"/>
              </a:defRPr>
            </a:lvl2pPr>
            <a:lvl3pPr lvl="2" algn="ctr" rtl="0">
              <a:spcBef>
                <a:spcPts val="0"/>
              </a:spcBef>
              <a:spcAft>
                <a:spcPts val="0"/>
              </a:spcAft>
              <a:buClr>
                <a:srgbClr val="434343"/>
              </a:buClr>
              <a:buSzPts val="3000"/>
              <a:buFont typeface="Roboto"/>
              <a:buNone/>
              <a:defRPr sz="3000" b="1" i="0" u="none" strike="noStrike" cap="none">
                <a:solidFill>
                  <a:srgbClr val="434343"/>
                </a:solidFill>
                <a:latin typeface="Roboto"/>
                <a:ea typeface="Roboto"/>
                <a:cs typeface="Roboto"/>
                <a:sym typeface="Roboto"/>
              </a:defRPr>
            </a:lvl3pPr>
            <a:lvl4pPr lvl="3" algn="ctr" rtl="0">
              <a:spcBef>
                <a:spcPts val="0"/>
              </a:spcBef>
              <a:spcAft>
                <a:spcPts val="0"/>
              </a:spcAft>
              <a:buClr>
                <a:srgbClr val="434343"/>
              </a:buClr>
              <a:buSzPts val="3000"/>
              <a:buFont typeface="Roboto"/>
              <a:buNone/>
              <a:defRPr sz="3000" b="1" i="0" u="none" strike="noStrike" cap="none">
                <a:solidFill>
                  <a:srgbClr val="434343"/>
                </a:solidFill>
                <a:latin typeface="Roboto"/>
                <a:ea typeface="Roboto"/>
                <a:cs typeface="Roboto"/>
                <a:sym typeface="Roboto"/>
              </a:defRPr>
            </a:lvl4pPr>
            <a:lvl5pPr lvl="4" algn="ctr" rtl="0">
              <a:spcBef>
                <a:spcPts val="0"/>
              </a:spcBef>
              <a:spcAft>
                <a:spcPts val="0"/>
              </a:spcAft>
              <a:buClr>
                <a:srgbClr val="434343"/>
              </a:buClr>
              <a:buSzPts val="3000"/>
              <a:buFont typeface="Roboto"/>
              <a:buNone/>
              <a:defRPr sz="3000" b="1" i="0" u="none" strike="noStrike" cap="none">
                <a:solidFill>
                  <a:srgbClr val="434343"/>
                </a:solidFill>
                <a:latin typeface="Roboto"/>
                <a:ea typeface="Roboto"/>
                <a:cs typeface="Roboto"/>
                <a:sym typeface="Roboto"/>
              </a:defRPr>
            </a:lvl5pPr>
            <a:lvl6pPr lvl="5" algn="ctr" rtl="0">
              <a:spcBef>
                <a:spcPts val="0"/>
              </a:spcBef>
              <a:spcAft>
                <a:spcPts val="0"/>
              </a:spcAft>
              <a:buClr>
                <a:srgbClr val="434343"/>
              </a:buClr>
              <a:buSzPts val="3000"/>
              <a:buFont typeface="Roboto"/>
              <a:buNone/>
              <a:defRPr sz="3000" b="1" i="0" u="none" strike="noStrike" cap="none">
                <a:solidFill>
                  <a:srgbClr val="434343"/>
                </a:solidFill>
                <a:latin typeface="Roboto"/>
                <a:ea typeface="Roboto"/>
                <a:cs typeface="Roboto"/>
                <a:sym typeface="Roboto"/>
              </a:defRPr>
            </a:lvl6pPr>
            <a:lvl7pPr lvl="6" algn="ctr" rtl="0">
              <a:spcBef>
                <a:spcPts val="0"/>
              </a:spcBef>
              <a:spcAft>
                <a:spcPts val="0"/>
              </a:spcAft>
              <a:buClr>
                <a:srgbClr val="434343"/>
              </a:buClr>
              <a:buSzPts val="3000"/>
              <a:buFont typeface="Roboto"/>
              <a:buNone/>
              <a:defRPr sz="3000" b="1" i="0" u="none" strike="noStrike" cap="none">
                <a:solidFill>
                  <a:srgbClr val="434343"/>
                </a:solidFill>
                <a:latin typeface="Roboto"/>
                <a:ea typeface="Roboto"/>
                <a:cs typeface="Roboto"/>
                <a:sym typeface="Roboto"/>
              </a:defRPr>
            </a:lvl7pPr>
            <a:lvl8pPr lvl="7" algn="ctr" rtl="0">
              <a:spcBef>
                <a:spcPts val="0"/>
              </a:spcBef>
              <a:spcAft>
                <a:spcPts val="0"/>
              </a:spcAft>
              <a:buClr>
                <a:srgbClr val="434343"/>
              </a:buClr>
              <a:buSzPts val="3000"/>
              <a:buFont typeface="Roboto"/>
              <a:buNone/>
              <a:defRPr sz="3000" b="1" i="0" u="none" strike="noStrike" cap="none">
                <a:solidFill>
                  <a:srgbClr val="434343"/>
                </a:solidFill>
                <a:latin typeface="Roboto"/>
                <a:ea typeface="Roboto"/>
                <a:cs typeface="Roboto"/>
                <a:sym typeface="Roboto"/>
              </a:defRPr>
            </a:lvl8pPr>
            <a:lvl9pPr lvl="8" algn="ctr" rtl="0">
              <a:spcBef>
                <a:spcPts val="0"/>
              </a:spcBef>
              <a:spcAft>
                <a:spcPts val="0"/>
              </a:spcAft>
              <a:buClr>
                <a:srgbClr val="434343"/>
              </a:buClr>
              <a:buSzPts val="3000"/>
              <a:buFont typeface="Roboto"/>
              <a:buNone/>
              <a:defRPr sz="3000" b="1" i="0" u="none" strike="noStrike" cap="none">
                <a:solidFill>
                  <a:srgbClr val="434343"/>
                </a:solidFill>
                <a:latin typeface="Roboto"/>
                <a:ea typeface="Roboto"/>
                <a:cs typeface="Roboto"/>
                <a:sym typeface="Roboto"/>
              </a:defRPr>
            </a:lvl9pPr>
          </a:lstStyle>
          <a:p>
            <a:endParaRPr/>
          </a:p>
        </p:txBody>
      </p:sp>
      <p:sp>
        <p:nvSpPr>
          <p:cNvPr id="116" name="Google Shape;116;p25"/>
          <p:cNvSpPr txBox="1">
            <a:spLocks noGrp="1"/>
          </p:cNvSpPr>
          <p:nvPr>
            <p:ph type="subTitle" idx="1"/>
          </p:nvPr>
        </p:nvSpPr>
        <p:spPr>
          <a:xfrm>
            <a:off x="346200" y="1514400"/>
            <a:ext cx="3891900" cy="3157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1pPr>
            <a:lvl2pPr lvl="1"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2pPr>
            <a:lvl3pPr lvl="2"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3pPr>
            <a:lvl4pPr lvl="3"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4pPr>
            <a:lvl5pPr lvl="4"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5pPr>
            <a:lvl6pPr lvl="5"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6pPr>
            <a:lvl7pPr lvl="6"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7pPr>
            <a:lvl8pPr lvl="7"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8pPr>
            <a:lvl9pPr lvl="8"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9pPr>
          </a:lstStyle>
          <a:p>
            <a:endParaRPr/>
          </a:p>
        </p:txBody>
      </p:sp>
      <p:sp>
        <p:nvSpPr>
          <p:cNvPr id="117" name="Google Shape;117;p25"/>
          <p:cNvSpPr/>
          <p:nvPr/>
        </p:nvSpPr>
        <p:spPr>
          <a:xfrm>
            <a:off x="5596625" y="1226450"/>
            <a:ext cx="2274300" cy="2460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solidFill>
                  <a:srgbClr val="999999"/>
                </a:solidFill>
              </a:rPr>
              <a:t>Image</a:t>
            </a:r>
            <a:endParaRPr sz="1400">
              <a:solidFill>
                <a:srgbClr val="999999"/>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2 3 1">
  <p:cSld name="TITLE_2_3_1">
    <p:spTree>
      <p:nvGrpSpPr>
        <p:cNvPr id="1" name="Shape 118"/>
        <p:cNvGrpSpPr/>
        <p:nvPr/>
      </p:nvGrpSpPr>
      <p:grpSpPr>
        <a:xfrm>
          <a:off x="0" y="0"/>
          <a:ext cx="0" cy="0"/>
          <a:chOff x="0" y="0"/>
          <a:chExt cx="0" cy="0"/>
        </a:xfrm>
      </p:grpSpPr>
      <p:sp>
        <p:nvSpPr>
          <p:cNvPr id="119" name="Google Shape;119;p26"/>
          <p:cNvSpPr txBox="1">
            <a:spLocks noGrp="1"/>
          </p:cNvSpPr>
          <p:nvPr>
            <p:ph type="subTitle" idx="1"/>
          </p:nvPr>
        </p:nvSpPr>
        <p:spPr>
          <a:xfrm>
            <a:off x="4918200" y="1514400"/>
            <a:ext cx="3891900" cy="3119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1pPr>
            <a:lvl2pPr lvl="1"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2pPr>
            <a:lvl3pPr lvl="2"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3pPr>
            <a:lvl4pPr lvl="3"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4pPr>
            <a:lvl5pPr lvl="4"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5pPr>
            <a:lvl6pPr lvl="5"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6pPr>
            <a:lvl7pPr lvl="6"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7pPr>
            <a:lvl8pPr lvl="7"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8pPr>
            <a:lvl9pPr lvl="8"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9pPr>
          </a:lstStyle>
          <a:p>
            <a:endParaRPr/>
          </a:p>
        </p:txBody>
      </p:sp>
      <p:sp>
        <p:nvSpPr>
          <p:cNvPr id="120" name="Google Shape;120;p26"/>
          <p:cNvSpPr txBox="1">
            <a:spLocks noGrp="1"/>
          </p:cNvSpPr>
          <p:nvPr>
            <p:ph type="ctrTitle"/>
          </p:nvPr>
        </p:nvSpPr>
        <p:spPr>
          <a:xfrm>
            <a:off x="4918200" y="300550"/>
            <a:ext cx="3891900" cy="615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434343"/>
              </a:buClr>
              <a:buSzPts val="2800"/>
              <a:buFont typeface="Roboto"/>
              <a:buNone/>
              <a:defRPr sz="2800" b="1" i="0" u="none" strike="noStrike" cap="none">
                <a:solidFill>
                  <a:srgbClr val="434343"/>
                </a:solidFill>
                <a:latin typeface="Roboto"/>
                <a:ea typeface="Roboto"/>
                <a:cs typeface="Roboto"/>
                <a:sym typeface="Roboto"/>
              </a:defRPr>
            </a:lvl1pPr>
            <a:lvl2pPr lvl="1" algn="ctr" rtl="0">
              <a:spcBef>
                <a:spcPts val="0"/>
              </a:spcBef>
              <a:spcAft>
                <a:spcPts val="0"/>
              </a:spcAft>
              <a:buClr>
                <a:srgbClr val="434343"/>
              </a:buClr>
              <a:buSzPts val="3000"/>
              <a:buFont typeface="Roboto"/>
              <a:buNone/>
              <a:defRPr sz="3000" b="1" i="0" u="none" strike="noStrike" cap="none">
                <a:solidFill>
                  <a:srgbClr val="434343"/>
                </a:solidFill>
                <a:latin typeface="Roboto"/>
                <a:ea typeface="Roboto"/>
                <a:cs typeface="Roboto"/>
                <a:sym typeface="Roboto"/>
              </a:defRPr>
            </a:lvl2pPr>
            <a:lvl3pPr lvl="2" algn="ctr" rtl="0">
              <a:spcBef>
                <a:spcPts val="0"/>
              </a:spcBef>
              <a:spcAft>
                <a:spcPts val="0"/>
              </a:spcAft>
              <a:buClr>
                <a:srgbClr val="434343"/>
              </a:buClr>
              <a:buSzPts val="3000"/>
              <a:buFont typeface="Roboto"/>
              <a:buNone/>
              <a:defRPr sz="3000" b="1" i="0" u="none" strike="noStrike" cap="none">
                <a:solidFill>
                  <a:srgbClr val="434343"/>
                </a:solidFill>
                <a:latin typeface="Roboto"/>
                <a:ea typeface="Roboto"/>
                <a:cs typeface="Roboto"/>
                <a:sym typeface="Roboto"/>
              </a:defRPr>
            </a:lvl3pPr>
            <a:lvl4pPr lvl="3" algn="ctr" rtl="0">
              <a:spcBef>
                <a:spcPts val="0"/>
              </a:spcBef>
              <a:spcAft>
                <a:spcPts val="0"/>
              </a:spcAft>
              <a:buClr>
                <a:srgbClr val="434343"/>
              </a:buClr>
              <a:buSzPts val="3000"/>
              <a:buFont typeface="Roboto"/>
              <a:buNone/>
              <a:defRPr sz="3000" b="1" i="0" u="none" strike="noStrike" cap="none">
                <a:solidFill>
                  <a:srgbClr val="434343"/>
                </a:solidFill>
                <a:latin typeface="Roboto"/>
                <a:ea typeface="Roboto"/>
                <a:cs typeface="Roboto"/>
                <a:sym typeface="Roboto"/>
              </a:defRPr>
            </a:lvl4pPr>
            <a:lvl5pPr lvl="4" algn="ctr" rtl="0">
              <a:spcBef>
                <a:spcPts val="0"/>
              </a:spcBef>
              <a:spcAft>
                <a:spcPts val="0"/>
              </a:spcAft>
              <a:buClr>
                <a:srgbClr val="434343"/>
              </a:buClr>
              <a:buSzPts val="3000"/>
              <a:buFont typeface="Roboto"/>
              <a:buNone/>
              <a:defRPr sz="3000" b="1" i="0" u="none" strike="noStrike" cap="none">
                <a:solidFill>
                  <a:srgbClr val="434343"/>
                </a:solidFill>
                <a:latin typeface="Roboto"/>
                <a:ea typeface="Roboto"/>
                <a:cs typeface="Roboto"/>
                <a:sym typeface="Roboto"/>
              </a:defRPr>
            </a:lvl5pPr>
            <a:lvl6pPr lvl="5" algn="ctr" rtl="0">
              <a:spcBef>
                <a:spcPts val="0"/>
              </a:spcBef>
              <a:spcAft>
                <a:spcPts val="0"/>
              </a:spcAft>
              <a:buClr>
                <a:srgbClr val="434343"/>
              </a:buClr>
              <a:buSzPts val="3000"/>
              <a:buFont typeface="Roboto"/>
              <a:buNone/>
              <a:defRPr sz="3000" b="1" i="0" u="none" strike="noStrike" cap="none">
                <a:solidFill>
                  <a:srgbClr val="434343"/>
                </a:solidFill>
                <a:latin typeface="Roboto"/>
                <a:ea typeface="Roboto"/>
                <a:cs typeface="Roboto"/>
                <a:sym typeface="Roboto"/>
              </a:defRPr>
            </a:lvl6pPr>
            <a:lvl7pPr lvl="6" algn="ctr" rtl="0">
              <a:spcBef>
                <a:spcPts val="0"/>
              </a:spcBef>
              <a:spcAft>
                <a:spcPts val="0"/>
              </a:spcAft>
              <a:buClr>
                <a:srgbClr val="434343"/>
              </a:buClr>
              <a:buSzPts val="3000"/>
              <a:buFont typeface="Roboto"/>
              <a:buNone/>
              <a:defRPr sz="3000" b="1" i="0" u="none" strike="noStrike" cap="none">
                <a:solidFill>
                  <a:srgbClr val="434343"/>
                </a:solidFill>
                <a:latin typeface="Roboto"/>
                <a:ea typeface="Roboto"/>
                <a:cs typeface="Roboto"/>
                <a:sym typeface="Roboto"/>
              </a:defRPr>
            </a:lvl7pPr>
            <a:lvl8pPr lvl="7" algn="ctr" rtl="0">
              <a:spcBef>
                <a:spcPts val="0"/>
              </a:spcBef>
              <a:spcAft>
                <a:spcPts val="0"/>
              </a:spcAft>
              <a:buClr>
                <a:srgbClr val="434343"/>
              </a:buClr>
              <a:buSzPts val="3000"/>
              <a:buFont typeface="Roboto"/>
              <a:buNone/>
              <a:defRPr sz="3000" b="1" i="0" u="none" strike="noStrike" cap="none">
                <a:solidFill>
                  <a:srgbClr val="434343"/>
                </a:solidFill>
                <a:latin typeface="Roboto"/>
                <a:ea typeface="Roboto"/>
                <a:cs typeface="Roboto"/>
                <a:sym typeface="Roboto"/>
              </a:defRPr>
            </a:lvl8pPr>
            <a:lvl9pPr lvl="8" algn="ctr" rtl="0">
              <a:spcBef>
                <a:spcPts val="0"/>
              </a:spcBef>
              <a:spcAft>
                <a:spcPts val="0"/>
              </a:spcAft>
              <a:buClr>
                <a:srgbClr val="434343"/>
              </a:buClr>
              <a:buSzPts val="3000"/>
              <a:buFont typeface="Roboto"/>
              <a:buNone/>
              <a:defRPr sz="3000" b="1" i="0" u="none" strike="noStrike" cap="none">
                <a:solidFill>
                  <a:srgbClr val="434343"/>
                </a:solidFill>
                <a:latin typeface="Roboto"/>
                <a:ea typeface="Roboto"/>
                <a:cs typeface="Roboto"/>
                <a:sym typeface="Roboto"/>
              </a:defRPr>
            </a:lvl9pPr>
          </a:lstStyle>
          <a:p>
            <a:endParaRPr/>
          </a:p>
        </p:txBody>
      </p:sp>
      <p:sp>
        <p:nvSpPr>
          <p:cNvPr id="121" name="Google Shape;121;p26"/>
          <p:cNvSpPr/>
          <p:nvPr/>
        </p:nvSpPr>
        <p:spPr>
          <a:xfrm>
            <a:off x="1358425" y="1226450"/>
            <a:ext cx="2274300" cy="2460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solidFill>
                  <a:srgbClr val="B7B7B7"/>
                </a:solidFill>
              </a:rPr>
              <a:t>Image</a:t>
            </a:r>
            <a:endParaRPr sz="1400">
              <a:solidFill>
                <a:srgbClr val="B7B7B7"/>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2 1">
  <p:cSld name="TITLE_2_1">
    <p:spTree>
      <p:nvGrpSpPr>
        <p:cNvPr id="1" name="Shape 122"/>
        <p:cNvGrpSpPr/>
        <p:nvPr/>
      </p:nvGrpSpPr>
      <p:grpSpPr>
        <a:xfrm>
          <a:off x="0" y="0"/>
          <a:ext cx="0" cy="0"/>
          <a:chOff x="0" y="0"/>
          <a:chExt cx="0" cy="0"/>
        </a:xfrm>
      </p:grpSpPr>
      <p:sp>
        <p:nvSpPr>
          <p:cNvPr id="123" name="Google Shape;123;p27"/>
          <p:cNvSpPr txBox="1">
            <a:spLocks noGrp="1"/>
          </p:cNvSpPr>
          <p:nvPr>
            <p:ph type="subTitle" idx="1"/>
          </p:nvPr>
        </p:nvSpPr>
        <p:spPr>
          <a:xfrm>
            <a:off x="346204" y="1514400"/>
            <a:ext cx="8495100" cy="2987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1pPr>
            <a:lvl2pPr lvl="1" rtl="0">
              <a:lnSpc>
                <a:spcPct val="100000"/>
              </a:lnSpc>
              <a:spcBef>
                <a:spcPts val="0"/>
              </a:spcBef>
              <a:spcAft>
                <a:spcPts val="0"/>
              </a:spcAft>
              <a:buClr>
                <a:srgbClr val="434343"/>
              </a:buClr>
              <a:buSzPts val="3000"/>
              <a:buFont typeface="Roboto"/>
              <a:buNone/>
              <a:defRPr sz="3000" b="0" i="0" u="none" strike="noStrike" cap="none">
                <a:solidFill>
                  <a:srgbClr val="434343"/>
                </a:solidFill>
                <a:latin typeface="Roboto"/>
                <a:ea typeface="Roboto"/>
                <a:cs typeface="Roboto"/>
                <a:sym typeface="Roboto"/>
              </a:defRPr>
            </a:lvl2pPr>
            <a:lvl3pPr lvl="2" rtl="0">
              <a:lnSpc>
                <a:spcPct val="100000"/>
              </a:lnSpc>
              <a:spcBef>
                <a:spcPts val="0"/>
              </a:spcBef>
              <a:spcAft>
                <a:spcPts val="0"/>
              </a:spcAft>
              <a:buClr>
                <a:srgbClr val="434343"/>
              </a:buClr>
              <a:buSzPts val="3000"/>
              <a:buFont typeface="Roboto"/>
              <a:buNone/>
              <a:defRPr sz="3000" b="0" i="0" u="none" strike="noStrike" cap="none">
                <a:solidFill>
                  <a:srgbClr val="434343"/>
                </a:solidFill>
                <a:latin typeface="Roboto"/>
                <a:ea typeface="Roboto"/>
                <a:cs typeface="Roboto"/>
                <a:sym typeface="Roboto"/>
              </a:defRPr>
            </a:lvl3pPr>
            <a:lvl4pPr lvl="3" rtl="0">
              <a:lnSpc>
                <a:spcPct val="100000"/>
              </a:lnSpc>
              <a:spcBef>
                <a:spcPts val="0"/>
              </a:spcBef>
              <a:spcAft>
                <a:spcPts val="0"/>
              </a:spcAft>
              <a:buClr>
                <a:srgbClr val="434343"/>
              </a:buClr>
              <a:buSzPts val="3000"/>
              <a:buFont typeface="Roboto"/>
              <a:buNone/>
              <a:defRPr sz="3000" b="0" i="0" u="none" strike="noStrike" cap="none">
                <a:solidFill>
                  <a:srgbClr val="434343"/>
                </a:solidFill>
                <a:latin typeface="Roboto"/>
                <a:ea typeface="Roboto"/>
                <a:cs typeface="Roboto"/>
                <a:sym typeface="Roboto"/>
              </a:defRPr>
            </a:lvl4pPr>
            <a:lvl5pPr lvl="4" rtl="0">
              <a:lnSpc>
                <a:spcPct val="100000"/>
              </a:lnSpc>
              <a:spcBef>
                <a:spcPts val="0"/>
              </a:spcBef>
              <a:spcAft>
                <a:spcPts val="0"/>
              </a:spcAft>
              <a:buClr>
                <a:srgbClr val="434343"/>
              </a:buClr>
              <a:buSzPts val="3000"/>
              <a:buFont typeface="Roboto"/>
              <a:buNone/>
              <a:defRPr sz="3000" b="0" i="0" u="none" strike="noStrike" cap="none">
                <a:solidFill>
                  <a:srgbClr val="434343"/>
                </a:solidFill>
                <a:latin typeface="Roboto"/>
                <a:ea typeface="Roboto"/>
                <a:cs typeface="Roboto"/>
                <a:sym typeface="Roboto"/>
              </a:defRPr>
            </a:lvl5pPr>
            <a:lvl6pPr lvl="5" rtl="0">
              <a:lnSpc>
                <a:spcPct val="100000"/>
              </a:lnSpc>
              <a:spcBef>
                <a:spcPts val="0"/>
              </a:spcBef>
              <a:spcAft>
                <a:spcPts val="0"/>
              </a:spcAft>
              <a:buClr>
                <a:srgbClr val="434343"/>
              </a:buClr>
              <a:buSzPts val="3000"/>
              <a:buFont typeface="Roboto"/>
              <a:buNone/>
              <a:defRPr sz="3000" b="0" i="0" u="none" strike="noStrike" cap="none">
                <a:solidFill>
                  <a:srgbClr val="434343"/>
                </a:solidFill>
                <a:latin typeface="Roboto"/>
                <a:ea typeface="Roboto"/>
                <a:cs typeface="Roboto"/>
                <a:sym typeface="Roboto"/>
              </a:defRPr>
            </a:lvl6pPr>
            <a:lvl7pPr lvl="6" rtl="0">
              <a:lnSpc>
                <a:spcPct val="100000"/>
              </a:lnSpc>
              <a:spcBef>
                <a:spcPts val="0"/>
              </a:spcBef>
              <a:spcAft>
                <a:spcPts val="0"/>
              </a:spcAft>
              <a:buClr>
                <a:srgbClr val="434343"/>
              </a:buClr>
              <a:buSzPts val="3000"/>
              <a:buFont typeface="Roboto"/>
              <a:buNone/>
              <a:defRPr sz="3000" b="0" i="0" u="none" strike="noStrike" cap="none">
                <a:solidFill>
                  <a:srgbClr val="434343"/>
                </a:solidFill>
                <a:latin typeface="Roboto"/>
                <a:ea typeface="Roboto"/>
                <a:cs typeface="Roboto"/>
                <a:sym typeface="Roboto"/>
              </a:defRPr>
            </a:lvl7pPr>
            <a:lvl8pPr lvl="7" rtl="0">
              <a:lnSpc>
                <a:spcPct val="100000"/>
              </a:lnSpc>
              <a:spcBef>
                <a:spcPts val="0"/>
              </a:spcBef>
              <a:spcAft>
                <a:spcPts val="0"/>
              </a:spcAft>
              <a:buClr>
                <a:srgbClr val="434343"/>
              </a:buClr>
              <a:buSzPts val="3000"/>
              <a:buFont typeface="Roboto"/>
              <a:buNone/>
              <a:defRPr sz="3000" b="0" i="0" u="none" strike="noStrike" cap="none">
                <a:solidFill>
                  <a:srgbClr val="434343"/>
                </a:solidFill>
                <a:latin typeface="Roboto"/>
                <a:ea typeface="Roboto"/>
                <a:cs typeface="Roboto"/>
                <a:sym typeface="Roboto"/>
              </a:defRPr>
            </a:lvl8pPr>
            <a:lvl9pPr lvl="8" rtl="0">
              <a:lnSpc>
                <a:spcPct val="100000"/>
              </a:lnSpc>
              <a:spcBef>
                <a:spcPts val="0"/>
              </a:spcBef>
              <a:spcAft>
                <a:spcPts val="0"/>
              </a:spcAft>
              <a:buClr>
                <a:srgbClr val="434343"/>
              </a:buClr>
              <a:buSzPts val="3000"/>
              <a:buFont typeface="Roboto"/>
              <a:buNone/>
              <a:defRPr sz="3000" b="0" i="0" u="none" strike="noStrike" cap="none">
                <a:solidFill>
                  <a:srgbClr val="434343"/>
                </a:solidFill>
                <a:latin typeface="Roboto"/>
                <a:ea typeface="Roboto"/>
                <a:cs typeface="Roboto"/>
                <a:sym typeface="Roboto"/>
              </a:defRPr>
            </a:lvl9pPr>
          </a:lstStyle>
          <a:p>
            <a:endParaRPr/>
          </a:p>
        </p:txBody>
      </p:sp>
      <p:sp>
        <p:nvSpPr>
          <p:cNvPr id="124" name="Google Shape;124;p27"/>
          <p:cNvSpPr txBox="1">
            <a:spLocks noGrp="1"/>
          </p:cNvSpPr>
          <p:nvPr>
            <p:ph type="ctrTitle"/>
          </p:nvPr>
        </p:nvSpPr>
        <p:spPr>
          <a:xfrm>
            <a:off x="346200" y="300550"/>
            <a:ext cx="8495100" cy="615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434343"/>
              </a:buClr>
              <a:buSzPts val="2800"/>
              <a:buFont typeface="Roboto"/>
              <a:buNone/>
              <a:defRPr sz="2800" b="1" i="0" u="none" strike="noStrike" cap="none">
                <a:solidFill>
                  <a:srgbClr val="434343"/>
                </a:solidFill>
                <a:latin typeface="Roboto"/>
                <a:ea typeface="Roboto"/>
                <a:cs typeface="Roboto"/>
                <a:sym typeface="Roboto"/>
              </a:defRPr>
            </a:lvl1pPr>
            <a:lvl2pPr lvl="1" algn="ctr" rtl="0">
              <a:spcBef>
                <a:spcPts val="0"/>
              </a:spcBef>
              <a:spcAft>
                <a:spcPts val="0"/>
              </a:spcAft>
              <a:buClr>
                <a:srgbClr val="434343"/>
              </a:buClr>
              <a:buSzPts val="3000"/>
              <a:buFont typeface="Roboto"/>
              <a:buNone/>
              <a:defRPr sz="3000" b="1" i="0" u="none" strike="noStrike" cap="none">
                <a:solidFill>
                  <a:srgbClr val="434343"/>
                </a:solidFill>
                <a:latin typeface="Roboto"/>
                <a:ea typeface="Roboto"/>
                <a:cs typeface="Roboto"/>
                <a:sym typeface="Roboto"/>
              </a:defRPr>
            </a:lvl2pPr>
            <a:lvl3pPr lvl="2" algn="ctr" rtl="0">
              <a:spcBef>
                <a:spcPts val="0"/>
              </a:spcBef>
              <a:spcAft>
                <a:spcPts val="0"/>
              </a:spcAft>
              <a:buClr>
                <a:srgbClr val="434343"/>
              </a:buClr>
              <a:buSzPts val="3000"/>
              <a:buFont typeface="Roboto"/>
              <a:buNone/>
              <a:defRPr sz="3000" b="1" i="0" u="none" strike="noStrike" cap="none">
                <a:solidFill>
                  <a:srgbClr val="434343"/>
                </a:solidFill>
                <a:latin typeface="Roboto"/>
                <a:ea typeface="Roboto"/>
                <a:cs typeface="Roboto"/>
                <a:sym typeface="Roboto"/>
              </a:defRPr>
            </a:lvl3pPr>
            <a:lvl4pPr lvl="3" algn="ctr" rtl="0">
              <a:spcBef>
                <a:spcPts val="0"/>
              </a:spcBef>
              <a:spcAft>
                <a:spcPts val="0"/>
              </a:spcAft>
              <a:buClr>
                <a:srgbClr val="434343"/>
              </a:buClr>
              <a:buSzPts val="3000"/>
              <a:buFont typeface="Roboto"/>
              <a:buNone/>
              <a:defRPr sz="3000" b="1" i="0" u="none" strike="noStrike" cap="none">
                <a:solidFill>
                  <a:srgbClr val="434343"/>
                </a:solidFill>
                <a:latin typeface="Roboto"/>
                <a:ea typeface="Roboto"/>
                <a:cs typeface="Roboto"/>
                <a:sym typeface="Roboto"/>
              </a:defRPr>
            </a:lvl4pPr>
            <a:lvl5pPr lvl="4" algn="ctr" rtl="0">
              <a:spcBef>
                <a:spcPts val="0"/>
              </a:spcBef>
              <a:spcAft>
                <a:spcPts val="0"/>
              </a:spcAft>
              <a:buClr>
                <a:srgbClr val="434343"/>
              </a:buClr>
              <a:buSzPts val="3000"/>
              <a:buFont typeface="Roboto"/>
              <a:buNone/>
              <a:defRPr sz="3000" b="1" i="0" u="none" strike="noStrike" cap="none">
                <a:solidFill>
                  <a:srgbClr val="434343"/>
                </a:solidFill>
                <a:latin typeface="Roboto"/>
                <a:ea typeface="Roboto"/>
                <a:cs typeface="Roboto"/>
                <a:sym typeface="Roboto"/>
              </a:defRPr>
            </a:lvl5pPr>
            <a:lvl6pPr lvl="5" algn="ctr" rtl="0">
              <a:spcBef>
                <a:spcPts val="0"/>
              </a:spcBef>
              <a:spcAft>
                <a:spcPts val="0"/>
              </a:spcAft>
              <a:buClr>
                <a:srgbClr val="434343"/>
              </a:buClr>
              <a:buSzPts val="3000"/>
              <a:buFont typeface="Roboto"/>
              <a:buNone/>
              <a:defRPr sz="3000" b="1" i="0" u="none" strike="noStrike" cap="none">
                <a:solidFill>
                  <a:srgbClr val="434343"/>
                </a:solidFill>
                <a:latin typeface="Roboto"/>
                <a:ea typeface="Roboto"/>
                <a:cs typeface="Roboto"/>
                <a:sym typeface="Roboto"/>
              </a:defRPr>
            </a:lvl6pPr>
            <a:lvl7pPr lvl="6" algn="ctr" rtl="0">
              <a:spcBef>
                <a:spcPts val="0"/>
              </a:spcBef>
              <a:spcAft>
                <a:spcPts val="0"/>
              </a:spcAft>
              <a:buClr>
                <a:srgbClr val="434343"/>
              </a:buClr>
              <a:buSzPts val="3000"/>
              <a:buFont typeface="Roboto"/>
              <a:buNone/>
              <a:defRPr sz="3000" b="1" i="0" u="none" strike="noStrike" cap="none">
                <a:solidFill>
                  <a:srgbClr val="434343"/>
                </a:solidFill>
                <a:latin typeface="Roboto"/>
                <a:ea typeface="Roboto"/>
                <a:cs typeface="Roboto"/>
                <a:sym typeface="Roboto"/>
              </a:defRPr>
            </a:lvl7pPr>
            <a:lvl8pPr lvl="7" algn="ctr" rtl="0">
              <a:spcBef>
                <a:spcPts val="0"/>
              </a:spcBef>
              <a:spcAft>
                <a:spcPts val="0"/>
              </a:spcAft>
              <a:buClr>
                <a:srgbClr val="434343"/>
              </a:buClr>
              <a:buSzPts val="3000"/>
              <a:buFont typeface="Roboto"/>
              <a:buNone/>
              <a:defRPr sz="3000" b="1" i="0" u="none" strike="noStrike" cap="none">
                <a:solidFill>
                  <a:srgbClr val="434343"/>
                </a:solidFill>
                <a:latin typeface="Roboto"/>
                <a:ea typeface="Roboto"/>
                <a:cs typeface="Roboto"/>
                <a:sym typeface="Roboto"/>
              </a:defRPr>
            </a:lvl8pPr>
            <a:lvl9pPr lvl="8" algn="ctr" rtl="0">
              <a:spcBef>
                <a:spcPts val="0"/>
              </a:spcBef>
              <a:spcAft>
                <a:spcPts val="0"/>
              </a:spcAft>
              <a:buClr>
                <a:srgbClr val="434343"/>
              </a:buClr>
              <a:buSzPts val="3000"/>
              <a:buFont typeface="Roboto"/>
              <a:buNone/>
              <a:defRPr sz="3000" b="1" i="0" u="none" strike="noStrike" cap="none">
                <a:solidFill>
                  <a:srgbClr val="434343"/>
                </a:solidFill>
                <a:latin typeface="Roboto"/>
                <a:ea typeface="Roboto"/>
                <a:cs typeface="Roboto"/>
                <a:sym typeface="Roboto"/>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rgbClr val="434343"/>
        </a:solidFill>
        <a:effectLst/>
      </p:bgPr>
    </p:bg>
    <p:spTree>
      <p:nvGrpSpPr>
        <p:cNvPr id="1" name="Shape 125"/>
        <p:cNvGrpSpPr/>
        <p:nvPr/>
      </p:nvGrpSpPr>
      <p:grpSpPr>
        <a:xfrm>
          <a:off x="0" y="0"/>
          <a:ext cx="0" cy="0"/>
          <a:chOff x="0" y="0"/>
          <a:chExt cx="0" cy="0"/>
        </a:xfrm>
      </p:grpSpPr>
      <p:sp>
        <p:nvSpPr>
          <p:cNvPr id="126" name="Google Shape;126;p28"/>
          <p:cNvSpPr txBox="1">
            <a:spLocks noGrp="1"/>
          </p:cNvSpPr>
          <p:nvPr>
            <p:ph type="ctrTitle"/>
          </p:nvPr>
        </p:nvSpPr>
        <p:spPr>
          <a:xfrm>
            <a:off x="685800" y="300550"/>
            <a:ext cx="7772400" cy="4205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800"/>
              <a:buFont typeface="Roboto"/>
              <a:buNone/>
              <a:defRPr sz="2800" b="1" i="0" u="none" strike="noStrike" cap="none">
                <a:solidFill>
                  <a:srgbClr val="FFFFFF"/>
                </a:solidFill>
                <a:latin typeface="Roboto"/>
                <a:ea typeface="Roboto"/>
                <a:cs typeface="Roboto"/>
                <a:sym typeface="Roboto"/>
              </a:defRPr>
            </a:lvl1pPr>
            <a:lvl2pPr lvl="1"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2pPr>
            <a:lvl3pPr lvl="2"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3pPr>
            <a:lvl4pPr lvl="3"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4pPr>
            <a:lvl5pPr lvl="4"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5pPr>
            <a:lvl6pPr lvl="5"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6pPr>
            <a:lvl7pPr lvl="6"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7pPr>
            <a:lvl8pPr lvl="7"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8pPr>
            <a:lvl9pPr lvl="8"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3">
  <p:cSld name="TITLE_3">
    <p:spTree>
      <p:nvGrpSpPr>
        <p:cNvPr id="1" name="Shape 127"/>
        <p:cNvGrpSpPr/>
        <p:nvPr/>
      </p:nvGrpSpPr>
      <p:grpSpPr>
        <a:xfrm>
          <a:off x="0" y="0"/>
          <a:ext cx="0" cy="0"/>
          <a:chOff x="0" y="0"/>
          <a:chExt cx="0" cy="0"/>
        </a:xfrm>
      </p:grpSpPr>
      <p:sp>
        <p:nvSpPr>
          <p:cNvPr id="128" name="Google Shape;128;p29"/>
          <p:cNvSpPr/>
          <p:nvPr/>
        </p:nvSpPr>
        <p:spPr>
          <a:xfrm>
            <a:off x="0" y="0"/>
            <a:ext cx="9144000" cy="992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9"/>
          <p:cNvSpPr txBox="1">
            <a:spLocks noGrp="1"/>
          </p:cNvSpPr>
          <p:nvPr>
            <p:ph type="ctrTitle"/>
          </p:nvPr>
        </p:nvSpPr>
        <p:spPr>
          <a:xfrm>
            <a:off x="346200" y="300550"/>
            <a:ext cx="8451600" cy="615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434343"/>
              </a:buClr>
              <a:buSzPts val="2800"/>
              <a:buFont typeface="Roboto"/>
              <a:buNone/>
              <a:defRPr sz="2800" b="1" i="0" u="none" strike="noStrike" cap="none">
                <a:solidFill>
                  <a:srgbClr val="434343"/>
                </a:solidFill>
                <a:latin typeface="Roboto"/>
                <a:ea typeface="Roboto"/>
                <a:cs typeface="Roboto"/>
                <a:sym typeface="Roboto"/>
              </a:defRPr>
            </a:lvl1pPr>
            <a:lvl2pPr lvl="1"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2pPr>
            <a:lvl3pPr lvl="2"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3pPr>
            <a:lvl4pPr lvl="3"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4pPr>
            <a:lvl5pPr lvl="4"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5pPr>
            <a:lvl6pPr lvl="5"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6pPr>
            <a:lvl7pPr lvl="6"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7pPr>
            <a:lvl8pPr lvl="7"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8pPr>
            <a:lvl9pPr lvl="8"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3 2">
  <p:cSld name="TITLE_3_2">
    <p:spTree>
      <p:nvGrpSpPr>
        <p:cNvPr id="1" name="Shape 130"/>
        <p:cNvGrpSpPr/>
        <p:nvPr/>
      </p:nvGrpSpPr>
      <p:grpSpPr>
        <a:xfrm>
          <a:off x="0" y="0"/>
          <a:ext cx="0" cy="0"/>
          <a:chOff x="0" y="0"/>
          <a:chExt cx="0" cy="0"/>
        </a:xfrm>
      </p:grpSpPr>
      <p:sp>
        <p:nvSpPr>
          <p:cNvPr id="131" name="Google Shape;131;p30"/>
          <p:cNvSpPr/>
          <p:nvPr/>
        </p:nvSpPr>
        <p:spPr>
          <a:xfrm>
            <a:off x="0" y="0"/>
            <a:ext cx="9144000" cy="992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0"/>
          <p:cNvSpPr txBox="1">
            <a:spLocks noGrp="1"/>
          </p:cNvSpPr>
          <p:nvPr>
            <p:ph type="ctrTitle"/>
          </p:nvPr>
        </p:nvSpPr>
        <p:spPr>
          <a:xfrm>
            <a:off x="346200" y="300550"/>
            <a:ext cx="8451600" cy="615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434343"/>
              </a:buClr>
              <a:buSzPts val="2800"/>
              <a:buFont typeface="Roboto"/>
              <a:buNone/>
              <a:defRPr sz="2800" b="1" i="0" u="none" strike="noStrike" cap="none">
                <a:solidFill>
                  <a:srgbClr val="434343"/>
                </a:solidFill>
                <a:latin typeface="Roboto"/>
                <a:ea typeface="Roboto"/>
                <a:cs typeface="Roboto"/>
                <a:sym typeface="Roboto"/>
              </a:defRPr>
            </a:lvl1pPr>
            <a:lvl2pPr lvl="1"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2pPr>
            <a:lvl3pPr lvl="2"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3pPr>
            <a:lvl4pPr lvl="3"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4pPr>
            <a:lvl5pPr lvl="4"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5pPr>
            <a:lvl6pPr lvl="5"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6pPr>
            <a:lvl7pPr lvl="6"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7pPr>
            <a:lvl8pPr lvl="7"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8pPr>
            <a:lvl9pPr lvl="8"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9pPr>
          </a:lstStyle>
          <a:p>
            <a:endParaRPr/>
          </a:p>
        </p:txBody>
      </p:sp>
      <p:sp>
        <p:nvSpPr>
          <p:cNvPr id="133" name="Google Shape;133;p30"/>
          <p:cNvSpPr/>
          <p:nvPr/>
        </p:nvSpPr>
        <p:spPr>
          <a:xfrm>
            <a:off x="598475" y="1114800"/>
            <a:ext cx="2484000" cy="2484000"/>
          </a:xfrm>
          <a:prstGeom prst="ellipse">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0"/>
          <p:cNvSpPr/>
          <p:nvPr/>
        </p:nvSpPr>
        <p:spPr>
          <a:xfrm>
            <a:off x="3341076" y="1114800"/>
            <a:ext cx="2484000" cy="2484000"/>
          </a:xfrm>
          <a:prstGeom prst="ellipse">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0"/>
          <p:cNvSpPr/>
          <p:nvPr/>
        </p:nvSpPr>
        <p:spPr>
          <a:xfrm>
            <a:off x="6083688" y="1114800"/>
            <a:ext cx="2484000" cy="2484000"/>
          </a:xfrm>
          <a:prstGeom prst="ellipse">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0"/>
          <p:cNvSpPr txBox="1">
            <a:spLocks noGrp="1"/>
          </p:cNvSpPr>
          <p:nvPr>
            <p:ph type="subTitle" idx="1"/>
          </p:nvPr>
        </p:nvSpPr>
        <p:spPr>
          <a:xfrm>
            <a:off x="680675" y="1673400"/>
            <a:ext cx="2285100" cy="136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2000"/>
              <a:buFont typeface="Roboto"/>
              <a:buNone/>
              <a:defRPr sz="2000" b="0" i="0" u="none" strike="noStrike" cap="none">
                <a:solidFill>
                  <a:srgbClr val="FFFFFF"/>
                </a:solidFill>
                <a:latin typeface="Roboto"/>
                <a:ea typeface="Roboto"/>
                <a:cs typeface="Roboto"/>
                <a:sym typeface="Roboto"/>
              </a:defRPr>
            </a:lvl1pPr>
            <a:lvl2pPr lvl="1" algn="ctr" rtl="0">
              <a:lnSpc>
                <a:spcPct val="100000"/>
              </a:lnSpc>
              <a:spcBef>
                <a:spcPts val="0"/>
              </a:spcBef>
              <a:spcAft>
                <a:spcPts val="0"/>
              </a:spcAft>
              <a:buClr>
                <a:srgbClr val="FFFFFF"/>
              </a:buClr>
              <a:buSzPts val="2000"/>
              <a:buFont typeface="Roboto"/>
              <a:buNone/>
              <a:defRPr sz="2000" b="0" i="0" u="none" strike="noStrike" cap="none">
                <a:solidFill>
                  <a:srgbClr val="FFFFFF"/>
                </a:solidFill>
                <a:latin typeface="Roboto"/>
                <a:ea typeface="Roboto"/>
                <a:cs typeface="Roboto"/>
                <a:sym typeface="Roboto"/>
              </a:defRPr>
            </a:lvl2pPr>
            <a:lvl3pPr lvl="2" algn="ctr" rtl="0">
              <a:lnSpc>
                <a:spcPct val="100000"/>
              </a:lnSpc>
              <a:spcBef>
                <a:spcPts val="0"/>
              </a:spcBef>
              <a:spcAft>
                <a:spcPts val="0"/>
              </a:spcAft>
              <a:buClr>
                <a:srgbClr val="FFFFFF"/>
              </a:buClr>
              <a:buSzPts val="2000"/>
              <a:buFont typeface="Roboto"/>
              <a:buNone/>
              <a:defRPr sz="2000" b="0" i="0" u="none" strike="noStrike" cap="none">
                <a:solidFill>
                  <a:srgbClr val="FFFFFF"/>
                </a:solidFill>
                <a:latin typeface="Roboto"/>
                <a:ea typeface="Roboto"/>
                <a:cs typeface="Roboto"/>
                <a:sym typeface="Roboto"/>
              </a:defRPr>
            </a:lvl3pPr>
            <a:lvl4pPr lvl="3" algn="ctr" rtl="0">
              <a:lnSpc>
                <a:spcPct val="100000"/>
              </a:lnSpc>
              <a:spcBef>
                <a:spcPts val="0"/>
              </a:spcBef>
              <a:spcAft>
                <a:spcPts val="0"/>
              </a:spcAft>
              <a:buClr>
                <a:srgbClr val="FFFFFF"/>
              </a:buClr>
              <a:buSzPts val="2000"/>
              <a:buFont typeface="Roboto"/>
              <a:buNone/>
              <a:defRPr sz="2000" b="0" i="0" u="none" strike="noStrike" cap="none">
                <a:solidFill>
                  <a:srgbClr val="FFFFFF"/>
                </a:solidFill>
                <a:latin typeface="Roboto"/>
                <a:ea typeface="Roboto"/>
                <a:cs typeface="Roboto"/>
                <a:sym typeface="Roboto"/>
              </a:defRPr>
            </a:lvl4pPr>
            <a:lvl5pPr lvl="4" algn="ctr" rtl="0">
              <a:lnSpc>
                <a:spcPct val="100000"/>
              </a:lnSpc>
              <a:spcBef>
                <a:spcPts val="0"/>
              </a:spcBef>
              <a:spcAft>
                <a:spcPts val="0"/>
              </a:spcAft>
              <a:buClr>
                <a:srgbClr val="FFFFFF"/>
              </a:buClr>
              <a:buSzPts val="2000"/>
              <a:buFont typeface="Roboto"/>
              <a:buNone/>
              <a:defRPr sz="2000" b="0" i="0" u="none" strike="noStrike" cap="none">
                <a:solidFill>
                  <a:srgbClr val="FFFFFF"/>
                </a:solidFill>
                <a:latin typeface="Roboto"/>
                <a:ea typeface="Roboto"/>
                <a:cs typeface="Roboto"/>
                <a:sym typeface="Roboto"/>
              </a:defRPr>
            </a:lvl5pPr>
            <a:lvl6pPr lvl="5" algn="ctr" rtl="0">
              <a:lnSpc>
                <a:spcPct val="100000"/>
              </a:lnSpc>
              <a:spcBef>
                <a:spcPts val="0"/>
              </a:spcBef>
              <a:spcAft>
                <a:spcPts val="0"/>
              </a:spcAft>
              <a:buClr>
                <a:srgbClr val="FFFFFF"/>
              </a:buClr>
              <a:buSzPts val="2000"/>
              <a:buFont typeface="Roboto"/>
              <a:buNone/>
              <a:defRPr sz="2000" b="0" i="0" u="none" strike="noStrike" cap="none">
                <a:solidFill>
                  <a:srgbClr val="FFFFFF"/>
                </a:solidFill>
                <a:latin typeface="Roboto"/>
                <a:ea typeface="Roboto"/>
                <a:cs typeface="Roboto"/>
                <a:sym typeface="Roboto"/>
              </a:defRPr>
            </a:lvl6pPr>
            <a:lvl7pPr lvl="6" algn="ctr" rtl="0">
              <a:lnSpc>
                <a:spcPct val="100000"/>
              </a:lnSpc>
              <a:spcBef>
                <a:spcPts val="0"/>
              </a:spcBef>
              <a:spcAft>
                <a:spcPts val="0"/>
              </a:spcAft>
              <a:buClr>
                <a:srgbClr val="FFFFFF"/>
              </a:buClr>
              <a:buSzPts val="2000"/>
              <a:buFont typeface="Roboto"/>
              <a:buNone/>
              <a:defRPr sz="2000" b="0" i="0" u="none" strike="noStrike" cap="none">
                <a:solidFill>
                  <a:srgbClr val="FFFFFF"/>
                </a:solidFill>
                <a:latin typeface="Roboto"/>
                <a:ea typeface="Roboto"/>
                <a:cs typeface="Roboto"/>
                <a:sym typeface="Roboto"/>
              </a:defRPr>
            </a:lvl7pPr>
            <a:lvl8pPr lvl="7" algn="ctr" rtl="0">
              <a:lnSpc>
                <a:spcPct val="100000"/>
              </a:lnSpc>
              <a:spcBef>
                <a:spcPts val="0"/>
              </a:spcBef>
              <a:spcAft>
                <a:spcPts val="0"/>
              </a:spcAft>
              <a:buClr>
                <a:srgbClr val="FFFFFF"/>
              </a:buClr>
              <a:buSzPts val="2000"/>
              <a:buFont typeface="Roboto"/>
              <a:buNone/>
              <a:defRPr sz="2000" b="0" i="0" u="none" strike="noStrike" cap="none">
                <a:solidFill>
                  <a:srgbClr val="FFFFFF"/>
                </a:solidFill>
                <a:latin typeface="Roboto"/>
                <a:ea typeface="Roboto"/>
                <a:cs typeface="Roboto"/>
                <a:sym typeface="Roboto"/>
              </a:defRPr>
            </a:lvl8pPr>
            <a:lvl9pPr lvl="8" algn="ctr" rtl="0">
              <a:lnSpc>
                <a:spcPct val="100000"/>
              </a:lnSpc>
              <a:spcBef>
                <a:spcPts val="0"/>
              </a:spcBef>
              <a:spcAft>
                <a:spcPts val="0"/>
              </a:spcAft>
              <a:buClr>
                <a:srgbClr val="FFFFFF"/>
              </a:buClr>
              <a:buSzPts val="2000"/>
              <a:buFont typeface="Roboto"/>
              <a:buNone/>
              <a:defRPr sz="2000" b="0" i="0" u="none" strike="noStrike" cap="none">
                <a:solidFill>
                  <a:srgbClr val="FFFFFF"/>
                </a:solidFill>
                <a:latin typeface="Roboto"/>
                <a:ea typeface="Roboto"/>
                <a:cs typeface="Roboto"/>
                <a:sym typeface="Roboto"/>
              </a:defRPr>
            </a:lvl9pPr>
          </a:lstStyle>
          <a:p>
            <a:endParaRPr/>
          </a:p>
        </p:txBody>
      </p:sp>
      <p:sp>
        <p:nvSpPr>
          <p:cNvPr id="137" name="Google Shape;137;p30"/>
          <p:cNvSpPr txBox="1">
            <a:spLocks noGrp="1"/>
          </p:cNvSpPr>
          <p:nvPr>
            <p:ph type="subTitle" idx="2"/>
          </p:nvPr>
        </p:nvSpPr>
        <p:spPr>
          <a:xfrm>
            <a:off x="3440538" y="1673400"/>
            <a:ext cx="2285100" cy="136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2000"/>
              <a:buFont typeface="Roboto"/>
              <a:buNone/>
              <a:defRPr sz="2000" b="0" i="0" u="none" strike="noStrike" cap="none">
                <a:solidFill>
                  <a:srgbClr val="FFFFFF"/>
                </a:solidFill>
                <a:latin typeface="Roboto"/>
                <a:ea typeface="Roboto"/>
                <a:cs typeface="Roboto"/>
                <a:sym typeface="Roboto"/>
              </a:defRPr>
            </a:lvl1pPr>
            <a:lvl2pPr lvl="1" algn="ctr" rtl="0">
              <a:lnSpc>
                <a:spcPct val="100000"/>
              </a:lnSpc>
              <a:spcBef>
                <a:spcPts val="0"/>
              </a:spcBef>
              <a:spcAft>
                <a:spcPts val="0"/>
              </a:spcAft>
              <a:buClr>
                <a:srgbClr val="FFFFFF"/>
              </a:buClr>
              <a:buSzPts val="2000"/>
              <a:buFont typeface="Roboto"/>
              <a:buNone/>
              <a:defRPr sz="2000" b="0" i="0" u="none" strike="noStrike" cap="none">
                <a:solidFill>
                  <a:srgbClr val="FFFFFF"/>
                </a:solidFill>
                <a:latin typeface="Roboto"/>
                <a:ea typeface="Roboto"/>
                <a:cs typeface="Roboto"/>
                <a:sym typeface="Roboto"/>
              </a:defRPr>
            </a:lvl2pPr>
            <a:lvl3pPr lvl="2" algn="ctr" rtl="0">
              <a:lnSpc>
                <a:spcPct val="100000"/>
              </a:lnSpc>
              <a:spcBef>
                <a:spcPts val="0"/>
              </a:spcBef>
              <a:spcAft>
                <a:spcPts val="0"/>
              </a:spcAft>
              <a:buClr>
                <a:srgbClr val="FFFFFF"/>
              </a:buClr>
              <a:buSzPts val="2000"/>
              <a:buFont typeface="Roboto"/>
              <a:buNone/>
              <a:defRPr sz="2000" b="0" i="0" u="none" strike="noStrike" cap="none">
                <a:solidFill>
                  <a:srgbClr val="FFFFFF"/>
                </a:solidFill>
                <a:latin typeface="Roboto"/>
                <a:ea typeface="Roboto"/>
                <a:cs typeface="Roboto"/>
                <a:sym typeface="Roboto"/>
              </a:defRPr>
            </a:lvl3pPr>
            <a:lvl4pPr lvl="3" algn="ctr" rtl="0">
              <a:lnSpc>
                <a:spcPct val="100000"/>
              </a:lnSpc>
              <a:spcBef>
                <a:spcPts val="0"/>
              </a:spcBef>
              <a:spcAft>
                <a:spcPts val="0"/>
              </a:spcAft>
              <a:buClr>
                <a:srgbClr val="FFFFFF"/>
              </a:buClr>
              <a:buSzPts val="2000"/>
              <a:buFont typeface="Roboto"/>
              <a:buNone/>
              <a:defRPr sz="2000" b="0" i="0" u="none" strike="noStrike" cap="none">
                <a:solidFill>
                  <a:srgbClr val="FFFFFF"/>
                </a:solidFill>
                <a:latin typeface="Roboto"/>
                <a:ea typeface="Roboto"/>
                <a:cs typeface="Roboto"/>
                <a:sym typeface="Roboto"/>
              </a:defRPr>
            </a:lvl4pPr>
            <a:lvl5pPr lvl="4" algn="ctr" rtl="0">
              <a:lnSpc>
                <a:spcPct val="100000"/>
              </a:lnSpc>
              <a:spcBef>
                <a:spcPts val="0"/>
              </a:spcBef>
              <a:spcAft>
                <a:spcPts val="0"/>
              </a:spcAft>
              <a:buClr>
                <a:srgbClr val="FFFFFF"/>
              </a:buClr>
              <a:buSzPts val="2000"/>
              <a:buFont typeface="Roboto"/>
              <a:buNone/>
              <a:defRPr sz="2000" b="0" i="0" u="none" strike="noStrike" cap="none">
                <a:solidFill>
                  <a:srgbClr val="FFFFFF"/>
                </a:solidFill>
                <a:latin typeface="Roboto"/>
                <a:ea typeface="Roboto"/>
                <a:cs typeface="Roboto"/>
                <a:sym typeface="Roboto"/>
              </a:defRPr>
            </a:lvl5pPr>
            <a:lvl6pPr lvl="5" algn="ctr" rtl="0">
              <a:lnSpc>
                <a:spcPct val="100000"/>
              </a:lnSpc>
              <a:spcBef>
                <a:spcPts val="0"/>
              </a:spcBef>
              <a:spcAft>
                <a:spcPts val="0"/>
              </a:spcAft>
              <a:buClr>
                <a:srgbClr val="FFFFFF"/>
              </a:buClr>
              <a:buSzPts val="2000"/>
              <a:buFont typeface="Roboto"/>
              <a:buNone/>
              <a:defRPr sz="2000" b="0" i="0" u="none" strike="noStrike" cap="none">
                <a:solidFill>
                  <a:srgbClr val="FFFFFF"/>
                </a:solidFill>
                <a:latin typeface="Roboto"/>
                <a:ea typeface="Roboto"/>
                <a:cs typeface="Roboto"/>
                <a:sym typeface="Roboto"/>
              </a:defRPr>
            </a:lvl6pPr>
            <a:lvl7pPr lvl="6" algn="ctr" rtl="0">
              <a:lnSpc>
                <a:spcPct val="100000"/>
              </a:lnSpc>
              <a:spcBef>
                <a:spcPts val="0"/>
              </a:spcBef>
              <a:spcAft>
                <a:spcPts val="0"/>
              </a:spcAft>
              <a:buClr>
                <a:srgbClr val="FFFFFF"/>
              </a:buClr>
              <a:buSzPts val="2000"/>
              <a:buFont typeface="Roboto"/>
              <a:buNone/>
              <a:defRPr sz="2000" b="0" i="0" u="none" strike="noStrike" cap="none">
                <a:solidFill>
                  <a:srgbClr val="FFFFFF"/>
                </a:solidFill>
                <a:latin typeface="Roboto"/>
                <a:ea typeface="Roboto"/>
                <a:cs typeface="Roboto"/>
                <a:sym typeface="Roboto"/>
              </a:defRPr>
            </a:lvl7pPr>
            <a:lvl8pPr lvl="7" algn="ctr" rtl="0">
              <a:lnSpc>
                <a:spcPct val="100000"/>
              </a:lnSpc>
              <a:spcBef>
                <a:spcPts val="0"/>
              </a:spcBef>
              <a:spcAft>
                <a:spcPts val="0"/>
              </a:spcAft>
              <a:buClr>
                <a:srgbClr val="FFFFFF"/>
              </a:buClr>
              <a:buSzPts val="2000"/>
              <a:buFont typeface="Roboto"/>
              <a:buNone/>
              <a:defRPr sz="2000" b="0" i="0" u="none" strike="noStrike" cap="none">
                <a:solidFill>
                  <a:srgbClr val="FFFFFF"/>
                </a:solidFill>
                <a:latin typeface="Roboto"/>
                <a:ea typeface="Roboto"/>
                <a:cs typeface="Roboto"/>
                <a:sym typeface="Roboto"/>
              </a:defRPr>
            </a:lvl8pPr>
            <a:lvl9pPr lvl="8" algn="ctr" rtl="0">
              <a:lnSpc>
                <a:spcPct val="100000"/>
              </a:lnSpc>
              <a:spcBef>
                <a:spcPts val="0"/>
              </a:spcBef>
              <a:spcAft>
                <a:spcPts val="0"/>
              </a:spcAft>
              <a:buClr>
                <a:srgbClr val="FFFFFF"/>
              </a:buClr>
              <a:buSzPts val="2000"/>
              <a:buFont typeface="Roboto"/>
              <a:buNone/>
              <a:defRPr sz="2000" b="0" i="0" u="none" strike="noStrike" cap="none">
                <a:solidFill>
                  <a:srgbClr val="FFFFFF"/>
                </a:solidFill>
                <a:latin typeface="Roboto"/>
                <a:ea typeface="Roboto"/>
                <a:cs typeface="Roboto"/>
                <a:sym typeface="Roboto"/>
              </a:defRPr>
            </a:lvl9pPr>
          </a:lstStyle>
          <a:p>
            <a:endParaRPr/>
          </a:p>
        </p:txBody>
      </p:sp>
      <p:sp>
        <p:nvSpPr>
          <p:cNvPr id="138" name="Google Shape;138;p30"/>
          <p:cNvSpPr txBox="1">
            <a:spLocks noGrp="1"/>
          </p:cNvSpPr>
          <p:nvPr>
            <p:ph type="subTitle" idx="3"/>
          </p:nvPr>
        </p:nvSpPr>
        <p:spPr>
          <a:xfrm>
            <a:off x="6183088" y="1673400"/>
            <a:ext cx="2285100" cy="136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2000"/>
              <a:buFont typeface="Roboto"/>
              <a:buNone/>
              <a:defRPr sz="2000" b="0" i="0" u="none" strike="noStrike" cap="none">
                <a:solidFill>
                  <a:srgbClr val="FFFFFF"/>
                </a:solidFill>
                <a:latin typeface="Roboto"/>
                <a:ea typeface="Roboto"/>
                <a:cs typeface="Roboto"/>
                <a:sym typeface="Roboto"/>
              </a:defRPr>
            </a:lvl1pPr>
            <a:lvl2pPr lvl="1" algn="ctr" rtl="0">
              <a:lnSpc>
                <a:spcPct val="100000"/>
              </a:lnSpc>
              <a:spcBef>
                <a:spcPts val="0"/>
              </a:spcBef>
              <a:spcAft>
                <a:spcPts val="0"/>
              </a:spcAft>
              <a:buClr>
                <a:srgbClr val="FFFFFF"/>
              </a:buClr>
              <a:buSzPts val="2000"/>
              <a:buFont typeface="Roboto"/>
              <a:buNone/>
              <a:defRPr sz="2000" b="0" i="0" u="none" strike="noStrike" cap="none">
                <a:solidFill>
                  <a:srgbClr val="FFFFFF"/>
                </a:solidFill>
                <a:latin typeface="Roboto"/>
                <a:ea typeface="Roboto"/>
                <a:cs typeface="Roboto"/>
                <a:sym typeface="Roboto"/>
              </a:defRPr>
            </a:lvl2pPr>
            <a:lvl3pPr lvl="2" algn="ctr" rtl="0">
              <a:lnSpc>
                <a:spcPct val="100000"/>
              </a:lnSpc>
              <a:spcBef>
                <a:spcPts val="0"/>
              </a:spcBef>
              <a:spcAft>
                <a:spcPts val="0"/>
              </a:spcAft>
              <a:buClr>
                <a:srgbClr val="FFFFFF"/>
              </a:buClr>
              <a:buSzPts val="2000"/>
              <a:buFont typeface="Roboto"/>
              <a:buNone/>
              <a:defRPr sz="2000" b="0" i="0" u="none" strike="noStrike" cap="none">
                <a:solidFill>
                  <a:srgbClr val="FFFFFF"/>
                </a:solidFill>
                <a:latin typeface="Roboto"/>
                <a:ea typeface="Roboto"/>
                <a:cs typeface="Roboto"/>
                <a:sym typeface="Roboto"/>
              </a:defRPr>
            </a:lvl3pPr>
            <a:lvl4pPr lvl="3" algn="ctr" rtl="0">
              <a:lnSpc>
                <a:spcPct val="100000"/>
              </a:lnSpc>
              <a:spcBef>
                <a:spcPts val="0"/>
              </a:spcBef>
              <a:spcAft>
                <a:spcPts val="0"/>
              </a:spcAft>
              <a:buClr>
                <a:srgbClr val="FFFFFF"/>
              </a:buClr>
              <a:buSzPts val="2000"/>
              <a:buFont typeface="Roboto"/>
              <a:buNone/>
              <a:defRPr sz="2000" b="0" i="0" u="none" strike="noStrike" cap="none">
                <a:solidFill>
                  <a:srgbClr val="FFFFFF"/>
                </a:solidFill>
                <a:latin typeface="Roboto"/>
                <a:ea typeface="Roboto"/>
                <a:cs typeface="Roboto"/>
                <a:sym typeface="Roboto"/>
              </a:defRPr>
            </a:lvl4pPr>
            <a:lvl5pPr lvl="4" algn="ctr" rtl="0">
              <a:lnSpc>
                <a:spcPct val="100000"/>
              </a:lnSpc>
              <a:spcBef>
                <a:spcPts val="0"/>
              </a:spcBef>
              <a:spcAft>
                <a:spcPts val="0"/>
              </a:spcAft>
              <a:buClr>
                <a:srgbClr val="FFFFFF"/>
              </a:buClr>
              <a:buSzPts val="2000"/>
              <a:buFont typeface="Roboto"/>
              <a:buNone/>
              <a:defRPr sz="2000" b="0" i="0" u="none" strike="noStrike" cap="none">
                <a:solidFill>
                  <a:srgbClr val="FFFFFF"/>
                </a:solidFill>
                <a:latin typeface="Roboto"/>
                <a:ea typeface="Roboto"/>
                <a:cs typeface="Roboto"/>
                <a:sym typeface="Roboto"/>
              </a:defRPr>
            </a:lvl5pPr>
            <a:lvl6pPr lvl="5" algn="ctr" rtl="0">
              <a:lnSpc>
                <a:spcPct val="100000"/>
              </a:lnSpc>
              <a:spcBef>
                <a:spcPts val="0"/>
              </a:spcBef>
              <a:spcAft>
                <a:spcPts val="0"/>
              </a:spcAft>
              <a:buClr>
                <a:srgbClr val="FFFFFF"/>
              </a:buClr>
              <a:buSzPts val="2000"/>
              <a:buFont typeface="Roboto"/>
              <a:buNone/>
              <a:defRPr sz="2000" b="0" i="0" u="none" strike="noStrike" cap="none">
                <a:solidFill>
                  <a:srgbClr val="FFFFFF"/>
                </a:solidFill>
                <a:latin typeface="Roboto"/>
                <a:ea typeface="Roboto"/>
                <a:cs typeface="Roboto"/>
                <a:sym typeface="Roboto"/>
              </a:defRPr>
            </a:lvl6pPr>
            <a:lvl7pPr lvl="6" algn="ctr" rtl="0">
              <a:lnSpc>
                <a:spcPct val="100000"/>
              </a:lnSpc>
              <a:spcBef>
                <a:spcPts val="0"/>
              </a:spcBef>
              <a:spcAft>
                <a:spcPts val="0"/>
              </a:spcAft>
              <a:buClr>
                <a:srgbClr val="FFFFFF"/>
              </a:buClr>
              <a:buSzPts val="2000"/>
              <a:buFont typeface="Roboto"/>
              <a:buNone/>
              <a:defRPr sz="2000" b="0" i="0" u="none" strike="noStrike" cap="none">
                <a:solidFill>
                  <a:srgbClr val="FFFFFF"/>
                </a:solidFill>
                <a:latin typeface="Roboto"/>
                <a:ea typeface="Roboto"/>
                <a:cs typeface="Roboto"/>
                <a:sym typeface="Roboto"/>
              </a:defRPr>
            </a:lvl7pPr>
            <a:lvl8pPr lvl="7" algn="ctr" rtl="0">
              <a:lnSpc>
                <a:spcPct val="100000"/>
              </a:lnSpc>
              <a:spcBef>
                <a:spcPts val="0"/>
              </a:spcBef>
              <a:spcAft>
                <a:spcPts val="0"/>
              </a:spcAft>
              <a:buClr>
                <a:srgbClr val="FFFFFF"/>
              </a:buClr>
              <a:buSzPts val="2000"/>
              <a:buFont typeface="Roboto"/>
              <a:buNone/>
              <a:defRPr sz="2000" b="0" i="0" u="none" strike="noStrike" cap="none">
                <a:solidFill>
                  <a:srgbClr val="FFFFFF"/>
                </a:solidFill>
                <a:latin typeface="Roboto"/>
                <a:ea typeface="Roboto"/>
                <a:cs typeface="Roboto"/>
                <a:sym typeface="Roboto"/>
              </a:defRPr>
            </a:lvl8pPr>
            <a:lvl9pPr lvl="8" algn="ctr" rtl="0">
              <a:lnSpc>
                <a:spcPct val="100000"/>
              </a:lnSpc>
              <a:spcBef>
                <a:spcPts val="0"/>
              </a:spcBef>
              <a:spcAft>
                <a:spcPts val="0"/>
              </a:spcAft>
              <a:buClr>
                <a:srgbClr val="FFFFFF"/>
              </a:buClr>
              <a:buSzPts val="2000"/>
              <a:buFont typeface="Roboto"/>
              <a:buNone/>
              <a:defRPr sz="2000" b="0" i="0" u="none" strike="noStrike" cap="none">
                <a:solidFill>
                  <a:srgbClr val="FFFFFF"/>
                </a:solidFill>
                <a:latin typeface="Roboto"/>
                <a:ea typeface="Roboto"/>
                <a:cs typeface="Roboto"/>
                <a:sym typeface="Roboto"/>
              </a:defRPr>
            </a:lvl9pPr>
          </a:lstStyle>
          <a:p>
            <a:endParaRPr/>
          </a:p>
        </p:txBody>
      </p:sp>
      <p:sp>
        <p:nvSpPr>
          <p:cNvPr id="139" name="Google Shape;139;p30"/>
          <p:cNvSpPr txBox="1">
            <a:spLocks noGrp="1"/>
          </p:cNvSpPr>
          <p:nvPr>
            <p:ph type="subTitle" idx="4"/>
          </p:nvPr>
        </p:nvSpPr>
        <p:spPr>
          <a:xfrm>
            <a:off x="680675" y="3649438"/>
            <a:ext cx="2285100" cy="768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1pPr>
            <a:lvl2pPr lvl="1" algn="ctr"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2pPr>
            <a:lvl3pPr lvl="2" algn="ctr"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3pPr>
            <a:lvl4pPr lvl="3" algn="ctr"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4pPr>
            <a:lvl5pPr lvl="4" algn="ctr"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5pPr>
            <a:lvl6pPr lvl="5" algn="ctr"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6pPr>
            <a:lvl7pPr lvl="6" algn="ctr"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7pPr>
            <a:lvl8pPr lvl="7" algn="ctr"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8pPr>
            <a:lvl9pPr lvl="8" algn="ctr"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9pPr>
          </a:lstStyle>
          <a:p>
            <a:endParaRPr/>
          </a:p>
        </p:txBody>
      </p:sp>
      <p:sp>
        <p:nvSpPr>
          <p:cNvPr id="140" name="Google Shape;140;p30"/>
          <p:cNvSpPr txBox="1">
            <a:spLocks noGrp="1"/>
          </p:cNvSpPr>
          <p:nvPr>
            <p:ph type="subTitle" idx="5"/>
          </p:nvPr>
        </p:nvSpPr>
        <p:spPr>
          <a:xfrm>
            <a:off x="3440542" y="3649438"/>
            <a:ext cx="2285100" cy="768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1pPr>
            <a:lvl2pPr lvl="1" algn="ctr"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2pPr>
            <a:lvl3pPr lvl="2" algn="ctr"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3pPr>
            <a:lvl4pPr lvl="3" algn="ctr"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4pPr>
            <a:lvl5pPr lvl="4" algn="ctr"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5pPr>
            <a:lvl6pPr lvl="5" algn="ctr"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6pPr>
            <a:lvl7pPr lvl="6" algn="ctr"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7pPr>
            <a:lvl8pPr lvl="7" algn="ctr"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8pPr>
            <a:lvl9pPr lvl="8" algn="ctr"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9pPr>
          </a:lstStyle>
          <a:p>
            <a:endParaRPr/>
          </a:p>
        </p:txBody>
      </p:sp>
      <p:sp>
        <p:nvSpPr>
          <p:cNvPr id="141" name="Google Shape;141;p30"/>
          <p:cNvSpPr txBox="1">
            <a:spLocks noGrp="1"/>
          </p:cNvSpPr>
          <p:nvPr>
            <p:ph type="subTitle" idx="6"/>
          </p:nvPr>
        </p:nvSpPr>
        <p:spPr>
          <a:xfrm>
            <a:off x="6183096" y="3649438"/>
            <a:ext cx="2285100" cy="768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1pPr>
            <a:lvl2pPr lvl="1" algn="ctr"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2pPr>
            <a:lvl3pPr lvl="2" algn="ctr"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3pPr>
            <a:lvl4pPr lvl="3" algn="ctr"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4pPr>
            <a:lvl5pPr lvl="4" algn="ctr"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5pPr>
            <a:lvl6pPr lvl="5" algn="ctr"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6pPr>
            <a:lvl7pPr lvl="6" algn="ctr"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7pPr>
            <a:lvl8pPr lvl="7" algn="ctr"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8pPr>
            <a:lvl9pPr lvl="8" algn="ctr" rtl="0">
              <a:lnSpc>
                <a:spcPct val="100000"/>
              </a:lnSpc>
              <a:spcBef>
                <a:spcPts val="0"/>
              </a:spcBef>
              <a:spcAft>
                <a:spcPts val="0"/>
              </a:spcAft>
              <a:buClr>
                <a:srgbClr val="434343"/>
              </a:buClr>
              <a:buSzPts val="1600"/>
              <a:buFont typeface="Roboto"/>
              <a:buNone/>
              <a:defRPr sz="1600" b="0" i="0" u="none" strike="noStrike" cap="none">
                <a:solidFill>
                  <a:srgbClr val="434343"/>
                </a:solidFill>
                <a:latin typeface="Roboto"/>
                <a:ea typeface="Roboto"/>
                <a:cs typeface="Roboto"/>
                <a:sym typeface="Roboto"/>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3 1">
  <p:cSld name="TITLE_3_1">
    <p:spTree>
      <p:nvGrpSpPr>
        <p:cNvPr id="1" name="Shape 142"/>
        <p:cNvGrpSpPr/>
        <p:nvPr/>
      </p:nvGrpSpPr>
      <p:grpSpPr>
        <a:xfrm>
          <a:off x="0" y="0"/>
          <a:ext cx="0" cy="0"/>
          <a:chOff x="0" y="0"/>
          <a:chExt cx="0" cy="0"/>
        </a:xfrm>
      </p:grpSpPr>
      <p:sp>
        <p:nvSpPr>
          <p:cNvPr id="143" name="Google Shape;143;p31"/>
          <p:cNvSpPr/>
          <p:nvPr/>
        </p:nvSpPr>
        <p:spPr>
          <a:xfrm>
            <a:off x="0" y="0"/>
            <a:ext cx="9144000" cy="992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1"/>
          <p:cNvSpPr txBox="1">
            <a:spLocks noGrp="1"/>
          </p:cNvSpPr>
          <p:nvPr>
            <p:ph type="ctrTitle"/>
          </p:nvPr>
        </p:nvSpPr>
        <p:spPr>
          <a:xfrm>
            <a:off x="346200" y="300550"/>
            <a:ext cx="8451600" cy="615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434343"/>
              </a:buClr>
              <a:buSzPts val="2800"/>
              <a:buFont typeface="Roboto"/>
              <a:buNone/>
              <a:defRPr sz="2800" b="1" i="0" u="none" strike="noStrike" cap="none">
                <a:solidFill>
                  <a:srgbClr val="434343"/>
                </a:solidFill>
                <a:latin typeface="Roboto"/>
                <a:ea typeface="Roboto"/>
                <a:cs typeface="Roboto"/>
                <a:sym typeface="Roboto"/>
              </a:defRPr>
            </a:lvl1pPr>
            <a:lvl2pPr lvl="1"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2pPr>
            <a:lvl3pPr lvl="2"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3pPr>
            <a:lvl4pPr lvl="3"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4pPr>
            <a:lvl5pPr lvl="4"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5pPr>
            <a:lvl6pPr lvl="5"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6pPr>
            <a:lvl7pPr lvl="6"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7pPr>
            <a:lvl8pPr lvl="7"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8pPr>
            <a:lvl9pPr lvl="8"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1 1 1">
  <p:cSld name="TITLE_1_1_1">
    <p:bg>
      <p:bgPr>
        <a:solidFill>
          <a:srgbClr val="E51C23"/>
        </a:solidFill>
        <a:effectLst/>
      </p:bgPr>
    </p:bg>
    <p:spTree>
      <p:nvGrpSpPr>
        <p:cNvPr id="1" name="Shape 145"/>
        <p:cNvGrpSpPr/>
        <p:nvPr/>
      </p:nvGrpSpPr>
      <p:grpSpPr>
        <a:xfrm>
          <a:off x="0" y="0"/>
          <a:ext cx="0" cy="0"/>
          <a:chOff x="0" y="0"/>
          <a:chExt cx="0" cy="0"/>
        </a:xfrm>
      </p:grpSpPr>
      <p:sp>
        <p:nvSpPr>
          <p:cNvPr id="146" name="Google Shape;146;p32"/>
          <p:cNvSpPr txBox="1">
            <a:spLocks noGrp="1"/>
          </p:cNvSpPr>
          <p:nvPr>
            <p:ph type="ctrTitle"/>
          </p:nvPr>
        </p:nvSpPr>
        <p:spPr>
          <a:xfrm>
            <a:off x="685800" y="300550"/>
            <a:ext cx="7772400" cy="4205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800"/>
              <a:buFont typeface="Roboto"/>
              <a:buNone/>
              <a:defRPr sz="2800" b="1" i="0" u="none" strike="noStrike" cap="none">
                <a:solidFill>
                  <a:srgbClr val="FFFFFF"/>
                </a:solidFill>
                <a:latin typeface="Roboto"/>
                <a:ea typeface="Roboto"/>
                <a:cs typeface="Roboto"/>
                <a:sym typeface="Roboto"/>
              </a:defRPr>
            </a:lvl1pPr>
            <a:lvl2pPr lvl="1"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2pPr>
            <a:lvl3pPr lvl="2"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3pPr>
            <a:lvl4pPr lvl="3"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4pPr>
            <a:lvl5pPr lvl="4"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5pPr>
            <a:lvl6pPr lvl="5"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6pPr>
            <a:lvl7pPr lvl="6"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7pPr>
            <a:lvl8pPr lvl="7"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8pPr>
            <a:lvl9pPr lvl="8" algn="ctr" rtl="0">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1 1 1 2">
  <p:cSld name="TITLE_1_1_1_2">
    <p:bg>
      <p:bgPr>
        <a:solidFill>
          <a:srgbClr val="000000"/>
        </a:solidFill>
        <a:effectLst/>
      </p:bgPr>
    </p:bg>
    <p:spTree>
      <p:nvGrpSpPr>
        <p:cNvPr id="1" name="Shape 14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1 1 1 1">
  <p:cSld name="TITLE_1_1_1_1">
    <p:bg>
      <p:bgPr>
        <a:solidFill>
          <a:srgbClr val="E51C23"/>
        </a:solidFill>
        <a:effectLst/>
      </p:bgPr>
    </p:bg>
    <p:spTree>
      <p:nvGrpSpPr>
        <p:cNvPr id="1" name="Shape 148"/>
        <p:cNvGrpSpPr/>
        <p:nvPr/>
      </p:nvGrpSpPr>
      <p:grpSpPr>
        <a:xfrm>
          <a:off x="0" y="0"/>
          <a:ext cx="0" cy="0"/>
          <a:chOff x="0" y="0"/>
          <a:chExt cx="0" cy="0"/>
        </a:xfrm>
      </p:grpSpPr>
      <p:pic>
        <p:nvPicPr>
          <p:cNvPr id="149" name="Google Shape;149;p34"/>
          <p:cNvPicPr preferRelativeResize="0"/>
          <p:nvPr/>
        </p:nvPicPr>
        <p:blipFill rotWithShape="1">
          <a:blip r:embed="rId2">
            <a:alphaModFix/>
          </a:blip>
          <a:srcRect l="3725"/>
          <a:stretch/>
        </p:blipFill>
        <p:spPr>
          <a:xfrm>
            <a:off x="2699887" y="1586425"/>
            <a:ext cx="3744225" cy="989325"/>
          </a:xfrm>
          <a:prstGeom prst="rect">
            <a:avLst/>
          </a:prstGeom>
          <a:noFill/>
          <a:ln>
            <a:noFill/>
          </a:ln>
        </p:spPr>
      </p:pic>
      <p:sp>
        <p:nvSpPr>
          <p:cNvPr id="150" name="Google Shape;150;p34"/>
          <p:cNvSpPr txBox="1"/>
          <p:nvPr/>
        </p:nvSpPr>
        <p:spPr>
          <a:xfrm>
            <a:off x="2142449" y="3291700"/>
            <a:ext cx="4859100" cy="393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rgbClr val="FFFFFF"/>
                </a:solidFill>
                <a:latin typeface="Roboto"/>
                <a:ea typeface="Roboto"/>
                <a:cs typeface="Roboto"/>
                <a:sym typeface="Roboto"/>
              </a:rPr>
              <a:t>Your global creative companion</a:t>
            </a:r>
            <a:endParaRPr sz="1600">
              <a:solidFill>
                <a:srgbClr val="FFFFFF"/>
              </a:solidFill>
              <a:latin typeface="Roboto"/>
              <a:ea typeface="Roboto"/>
              <a:cs typeface="Roboto"/>
              <a:sym typeface="Roboto"/>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5"/>
        <p:cNvGrpSpPr/>
        <p:nvPr/>
      </p:nvGrpSpPr>
      <p:grpSpPr>
        <a:xfrm>
          <a:off x="0" y="0"/>
          <a:ext cx="0" cy="0"/>
          <a:chOff x="0" y="0"/>
          <a:chExt cx="0" cy="0"/>
        </a:xfrm>
      </p:grpSpPr>
      <p:pic>
        <p:nvPicPr>
          <p:cNvPr id="156" name="Google Shape;156;p36"/>
          <p:cNvPicPr preferRelativeResize="0"/>
          <p:nvPr/>
        </p:nvPicPr>
        <p:blipFill>
          <a:blip r:embed="rId2">
            <a:alphaModFix/>
          </a:blip>
          <a:stretch>
            <a:fillRect/>
          </a:stretch>
        </p:blipFill>
        <p:spPr>
          <a:xfrm>
            <a:off x="0" y="0"/>
            <a:ext cx="9143998" cy="5158286"/>
          </a:xfrm>
          <a:prstGeom prst="rect">
            <a:avLst/>
          </a:prstGeom>
          <a:noFill/>
          <a:ln>
            <a:noFill/>
          </a:ln>
        </p:spPr>
      </p:pic>
      <p:sp>
        <p:nvSpPr>
          <p:cNvPr id="157" name="Google Shape;157;p36"/>
          <p:cNvSpPr txBox="1">
            <a:spLocks noGrp="1"/>
          </p:cNvSpPr>
          <p:nvPr>
            <p:ph type="title"/>
          </p:nvPr>
        </p:nvSpPr>
        <p:spPr>
          <a:xfrm>
            <a:off x="2339100" y="2478113"/>
            <a:ext cx="4465800" cy="717600"/>
          </a:xfrm>
          <a:prstGeom prst="rect">
            <a:avLst/>
          </a:prstGeom>
        </p:spPr>
        <p:txBody>
          <a:bodyPr spcFirstLastPara="1" wrap="square" lIns="57150" tIns="57150" rIns="57150" bIns="57150" anchor="b" anchorCtr="0">
            <a:noAutofit/>
          </a:bodyPr>
          <a:lstStyle>
            <a:lvl1pPr lvl="0" algn="ctr" rtl="0">
              <a:spcBef>
                <a:spcPts val="0"/>
              </a:spcBef>
              <a:spcAft>
                <a:spcPts val="0"/>
              </a:spcAft>
              <a:buNone/>
              <a:defRPr sz="3600">
                <a:solidFill>
                  <a:srgbClr val="425066"/>
                </a:solidFill>
                <a:latin typeface="Google Sans Medium"/>
                <a:ea typeface="Google Sans Medium"/>
                <a:cs typeface="Google Sans Medium"/>
                <a:sym typeface="Google Sans Medium"/>
              </a:defRPr>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58"/>
        <p:cNvGrpSpPr/>
        <p:nvPr/>
      </p:nvGrpSpPr>
      <p:grpSpPr>
        <a:xfrm>
          <a:off x="0" y="0"/>
          <a:ext cx="0" cy="0"/>
          <a:chOff x="0" y="0"/>
          <a:chExt cx="0" cy="0"/>
        </a:xfrm>
      </p:grpSpPr>
      <p:sp>
        <p:nvSpPr>
          <p:cNvPr id="159" name="Google Shape;159;p37"/>
          <p:cNvSpPr/>
          <p:nvPr/>
        </p:nvSpPr>
        <p:spPr>
          <a:xfrm>
            <a:off x="0" y="2567700"/>
            <a:ext cx="9144000" cy="2575800"/>
          </a:xfrm>
          <a:prstGeom prst="rect">
            <a:avLst/>
          </a:prstGeom>
          <a:gradFill>
            <a:gsLst>
              <a:gs pos="0">
                <a:srgbClr val="FF6F00"/>
              </a:gs>
              <a:gs pos="100000">
                <a:srgbClr val="FFA800"/>
              </a:gs>
            </a:gsLst>
            <a:lin ang="180000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7"/>
          <p:cNvSpPr txBox="1">
            <a:spLocks noGrp="1"/>
          </p:cNvSpPr>
          <p:nvPr>
            <p:ph type="subTitle" idx="1"/>
          </p:nvPr>
        </p:nvSpPr>
        <p:spPr>
          <a:xfrm>
            <a:off x="725400" y="4621272"/>
            <a:ext cx="6704700" cy="292500"/>
          </a:xfrm>
          <a:prstGeom prst="rect">
            <a:avLst/>
          </a:prstGeom>
        </p:spPr>
        <p:txBody>
          <a:bodyPr spcFirstLastPara="1" wrap="square" lIns="57150" tIns="57150" rIns="57150" bIns="57150" anchor="t" anchorCtr="0">
            <a:noAutofit/>
          </a:bodyPr>
          <a:lstStyle>
            <a:lvl1pPr lvl="0" rtl="0">
              <a:spcBef>
                <a:spcPts val="0"/>
              </a:spcBef>
              <a:spcAft>
                <a:spcPts val="0"/>
              </a:spcAft>
              <a:buNone/>
              <a:defRPr sz="1200">
                <a:solidFill>
                  <a:srgbClr val="FFFFFF"/>
                </a:solidFill>
                <a:latin typeface="Roboto"/>
                <a:ea typeface="Roboto"/>
                <a:cs typeface="Roboto"/>
                <a:sym typeface="Roboto"/>
              </a:defRPr>
            </a:lvl1pPr>
            <a:lvl2pPr lvl="1" rtl="0">
              <a:spcBef>
                <a:spcPts val="1000"/>
              </a:spcBef>
              <a:spcAft>
                <a:spcPts val="0"/>
              </a:spcAft>
              <a:buNone/>
              <a:defRPr>
                <a:latin typeface="Roboto"/>
                <a:ea typeface="Roboto"/>
                <a:cs typeface="Roboto"/>
                <a:sym typeface="Roboto"/>
              </a:defRPr>
            </a:lvl2pPr>
            <a:lvl3pPr lvl="2" rtl="0">
              <a:spcBef>
                <a:spcPts val="1000"/>
              </a:spcBef>
              <a:spcAft>
                <a:spcPts val="0"/>
              </a:spcAft>
              <a:buNone/>
              <a:defRPr>
                <a:latin typeface="Roboto"/>
                <a:ea typeface="Roboto"/>
                <a:cs typeface="Roboto"/>
                <a:sym typeface="Roboto"/>
              </a:defRPr>
            </a:lvl3pPr>
            <a:lvl4pPr lvl="3" rtl="0">
              <a:spcBef>
                <a:spcPts val="1000"/>
              </a:spcBef>
              <a:spcAft>
                <a:spcPts val="0"/>
              </a:spcAft>
              <a:buNone/>
              <a:defRPr>
                <a:latin typeface="Roboto"/>
                <a:ea typeface="Roboto"/>
                <a:cs typeface="Roboto"/>
                <a:sym typeface="Roboto"/>
              </a:defRPr>
            </a:lvl4pPr>
            <a:lvl5pPr lvl="4" rtl="0">
              <a:spcBef>
                <a:spcPts val="1000"/>
              </a:spcBef>
              <a:spcAft>
                <a:spcPts val="0"/>
              </a:spcAft>
              <a:buNone/>
              <a:defRPr>
                <a:latin typeface="Roboto"/>
                <a:ea typeface="Roboto"/>
                <a:cs typeface="Roboto"/>
                <a:sym typeface="Roboto"/>
              </a:defRPr>
            </a:lvl5pPr>
            <a:lvl6pPr lvl="5" rtl="0">
              <a:spcBef>
                <a:spcPts val="1000"/>
              </a:spcBef>
              <a:spcAft>
                <a:spcPts val="0"/>
              </a:spcAft>
              <a:buNone/>
              <a:defRPr>
                <a:latin typeface="Roboto"/>
                <a:ea typeface="Roboto"/>
                <a:cs typeface="Roboto"/>
                <a:sym typeface="Roboto"/>
              </a:defRPr>
            </a:lvl6pPr>
            <a:lvl7pPr lvl="6" rtl="0">
              <a:spcBef>
                <a:spcPts val="1000"/>
              </a:spcBef>
              <a:spcAft>
                <a:spcPts val="0"/>
              </a:spcAft>
              <a:buNone/>
              <a:defRPr>
                <a:latin typeface="Roboto"/>
                <a:ea typeface="Roboto"/>
                <a:cs typeface="Roboto"/>
                <a:sym typeface="Roboto"/>
              </a:defRPr>
            </a:lvl7pPr>
            <a:lvl8pPr lvl="7" rtl="0">
              <a:spcBef>
                <a:spcPts val="1000"/>
              </a:spcBef>
              <a:spcAft>
                <a:spcPts val="0"/>
              </a:spcAft>
              <a:buNone/>
              <a:defRPr>
                <a:latin typeface="Roboto"/>
                <a:ea typeface="Roboto"/>
                <a:cs typeface="Roboto"/>
                <a:sym typeface="Roboto"/>
              </a:defRPr>
            </a:lvl8pPr>
            <a:lvl9pPr lvl="8" rtl="0">
              <a:spcBef>
                <a:spcPts val="1000"/>
              </a:spcBef>
              <a:spcAft>
                <a:spcPts val="1000"/>
              </a:spcAft>
              <a:buNone/>
              <a:defRPr>
                <a:latin typeface="Roboto"/>
                <a:ea typeface="Roboto"/>
                <a:cs typeface="Roboto"/>
                <a:sym typeface="Roboto"/>
              </a:defRPr>
            </a:lvl9pPr>
          </a:lstStyle>
          <a:p>
            <a:endParaRPr/>
          </a:p>
        </p:txBody>
      </p:sp>
      <p:sp>
        <p:nvSpPr>
          <p:cNvPr id="161" name="Google Shape;161;p37"/>
          <p:cNvSpPr txBox="1">
            <a:spLocks noGrp="1"/>
          </p:cNvSpPr>
          <p:nvPr>
            <p:ph type="title"/>
          </p:nvPr>
        </p:nvSpPr>
        <p:spPr>
          <a:xfrm>
            <a:off x="707050" y="1798825"/>
            <a:ext cx="7282800" cy="717600"/>
          </a:xfrm>
          <a:prstGeom prst="rect">
            <a:avLst/>
          </a:prstGeom>
        </p:spPr>
        <p:txBody>
          <a:bodyPr spcFirstLastPara="1" wrap="square" lIns="57150" tIns="57150" rIns="57150" bIns="57150" anchor="t" anchorCtr="0">
            <a:noAutofit/>
          </a:bodyPr>
          <a:lstStyle>
            <a:lvl1pPr lvl="0" rtl="0">
              <a:spcBef>
                <a:spcPts val="0"/>
              </a:spcBef>
              <a:spcAft>
                <a:spcPts val="0"/>
              </a:spcAft>
              <a:buNone/>
              <a:defRPr sz="3600">
                <a:solidFill>
                  <a:srgbClr val="425066"/>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62" name="Google Shape;162;p37"/>
          <p:cNvSpPr txBox="1">
            <a:spLocks noGrp="1"/>
          </p:cNvSpPr>
          <p:nvPr>
            <p:ph type="subTitle" idx="2"/>
          </p:nvPr>
        </p:nvSpPr>
        <p:spPr>
          <a:xfrm>
            <a:off x="726225" y="2779960"/>
            <a:ext cx="7121100" cy="1075200"/>
          </a:xfrm>
          <a:prstGeom prst="rect">
            <a:avLst/>
          </a:prstGeom>
        </p:spPr>
        <p:txBody>
          <a:bodyPr spcFirstLastPara="1" wrap="square" lIns="57150" tIns="57150" rIns="57150" bIns="57150" anchor="t" anchorCtr="0">
            <a:noAutofit/>
          </a:bodyPr>
          <a:lstStyle>
            <a:lvl1pPr lvl="0" rtl="0">
              <a:spcBef>
                <a:spcPts val="0"/>
              </a:spcBef>
              <a:spcAft>
                <a:spcPts val="0"/>
              </a:spcAft>
              <a:buNone/>
              <a:defRPr sz="2400">
                <a:solidFill>
                  <a:srgbClr val="FFFFFF"/>
                </a:solidFill>
                <a:latin typeface="Google Sans"/>
                <a:ea typeface="Google Sans"/>
                <a:cs typeface="Google Sans"/>
                <a:sym typeface="Google Sans"/>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a:endParaRPr/>
          </a:p>
        </p:txBody>
      </p:sp>
      <p:sp>
        <p:nvSpPr>
          <p:cNvPr id="163" name="Google Shape;163;p37"/>
          <p:cNvSpPr txBox="1">
            <a:spLocks noGrp="1"/>
          </p:cNvSpPr>
          <p:nvPr>
            <p:ph type="sldNum" idx="12"/>
          </p:nvPr>
        </p:nvSpPr>
        <p:spPr>
          <a:xfrm>
            <a:off x="8472458" y="4663217"/>
            <a:ext cx="548700" cy="393600"/>
          </a:xfrm>
          <a:prstGeom prst="rect">
            <a:avLst/>
          </a:prstGeom>
        </p:spPr>
        <p:txBody>
          <a:bodyPr spcFirstLastPara="1" wrap="square" lIns="57150" tIns="57150" rIns="57150" bIns="571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64" name="Google Shape;164;p37"/>
          <p:cNvPicPr preferRelativeResize="0"/>
          <p:nvPr/>
        </p:nvPicPr>
        <p:blipFill>
          <a:blip r:embed="rId2">
            <a:alphaModFix/>
          </a:blip>
          <a:stretch>
            <a:fillRect/>
          </a:stretch>
        </p:blipFill>
        <p:spPr>
          <a:xfrm>
            <a:off x="5746410" y="0"/>
            <a:ext cx="3397590" cy="2575800"/>
          </a:xfrm>
          <a:prstGeom prst="rect">
            <a:avLst/>
          </a:prstGeom>
          <a:noFill/>
          <a:ln>
            <a:noFill/>
          </a:ln>
        </p:spPr>
      </p:pic>
      <p:pic>
        <p:nvPicPr>
          <p:cNvPr id="165" name="Google Shape;165;p37"/>
          <p:cNvPicPr preferRelativeResize="0"/>
          <p:nvPr/>
        </p:nvPicPr>
        <p:blipFill>
          <a:blip r:embed="rId3">
            <a:alphaModFix/>
          </a:blip>
          <a:stretch>
            <a:fillRect/>
          </a:stretch>
        </p:blipFill>
        <p:spPr>
          <a:xfrm>
            <a:off x="0" y="0"/>
            <a:ext cx="1445903" cy="485249"/>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1 1">
  <p:cSld name="SECTION_HEADER_1_1">
    <p:spTree>
      <p:nvGrpSpPr>
        <p:cNvPr id="1" name="Shape 166"/>
        <p:cNvGrpSpPr/>
        <p:nvPr/>
      </p:nvGrpSpPr>
      <p:grpSpPr>
        <a:xfrm>
          <a:off x="0" y="0"/>
          <a:ext cx="0" cy="0"/>
          <a:chOff x="0" y="0"/>
          <a:chExt cx="0" cy="0"/>
        </a:xfrm>
      </p:grpSpPr>
      <p:sp>
        <p:nvSpPr>
          <p:cNvPr id="167" name="Google Shape;167;p38"/>
          <p:cNvSpPr/>
          <p:nvPr/>
        </p:nvSpPr>
        <p:spPr>
          <a:xfrm>
            <a:off x="0" y="1345400"/>
            <a:ext cx="9144000" cy="3798000"/>
          </a:xfrm>
          <a:prstGeom prst="rect">
            <a:avLst/>
          </a:prstGeom>
          <a:gradFill>
            <a:gsLst>
              <a:gs pos="0">
                <a:srgbClr val="FF6F00"/>
              </a:gs>
              <a:gs pos="100000">
                <a:srgbClr val="FFA800"/>
              </a:gs>
            </a:gsLst>
            <a:lin ang="180000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8"/>
          <p:cNvSpPr txBox="1">
            <a:spLocks noGrp="1"/>
          </p:cNvSpPr>
          <p:nvPr>
            <p:ph type="subTitle" idx="1"/>
          </p:nvPr>
        </p:nvSpPr>
        <p:spPr>
          <a:xfrm>
            <a:off x="725400" y="4621272"/>
            <a:ext cx="6704700" cy="292500"/>
          </a:xfrm>
          <a:prstGeom prst="rect">
            <a:avLst/>
          </a:prstGeom>
        </p:spPr>
        <p:txBody>
          <a:bodyPr spcFirstLastPara="1" wrap="square" lIns="57150" tIns="57150" rIns="57150" bIns="57150" anchor="t" anchorCtr="0">
            <a:noAutofit/>
          </a:bodyPr>
          <a:lstStyle>
            <a:lvl1pPr lvl="0" rtl="0">
              <a:spcBef>
                <a:spcPts val="0"/>
              </a:spcBef>
              <a:spcAft>
                <a:spcPts val="0"/>
              </a:spcAft>
              <a:buNone/>
              <a:defRPr sz="1200">
                <a:solidFill>
                  <a:srgbClr val="FFFFFF"/>
                </a:solidFill>
                <a:latin typeface="Roboto"/>
                <a:ea typeface="Roboto"/>
                <a:cs typeface="Roboto"/>
                <a:sym typeface="Roboto"/>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a:endParaRPr/>
          </a:p>
        </p:txBody>
      </p:sp>
      <p:sp>
        <p:nvSpPr>
          <p:cNvPr id="169" name="Google Shape;169;p38"/>
          <p:cNvSpPr txBox="1">
            <a:spLocks noGrp="1"/>
          </p:cNvSpPr>
          <p:nvPr>
            <p:ph type="title"/>
          </p:nvPr>
        </p:nvSpPr>
        <p:spPr>
          <a:xfrm>
            <a:off x="707050" y="234675"/>
            <a:ext cx="7282800" cy="1062600"/>
          </a:xfrm>
          <a:prstGeom prst="rect">
            <a:avLst/>
          </a:prstGeom>
        </p:spPr>
        <p:txBody>
          <a:bodyPr spcFirstLastPara="1" wrap="square" lIns="57150" tIns="57150" rIns="57150" bIns="57150" anchor="b" anchorCtr="0">
            <a:noAutofit/>
          </a:bodyPr>
          <a:lstStyle>
            <a:lvl1pPr lvl="0" rtl="0">
              <a:spcBef>
                <a:spcPts val="0"/>
              </a:spcBef>
              <a:spcAft>
                <a:spcPts val="0"/>
              </a:spcAft>
              <a:buNone/>
              <a:defRPr sz="3600">
                <a:solidFill>
                  <a:srgbClr val="425066"/>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70" name="Google Shape;170;p38"/>
          <p:cNvSpPr txBox="1">
            <a:spLocks noGrp="1"/>
          </p:cNvSpPr>
          <p:nvPr>
            <p:ph type="subTitle" idx="2"/>
          </p:nvPr>
        </p:nvSpPr>
        <p:spPr>
          <a:xfrm>
            <a:off x="726225" y="1551870"/>
            <a:ext cx="7121100" cy="1604700"/>
          </a:xfrm>
          <a:prstGeom prst="rect">
            <a:avLst/>
          </a:prstGeom>
        </p:spPr>
        <p:txBody>
          <a:bodyPr spcFirstLastPara="1" wrap="square" lIns="57150" tIns="57150" rIns="57150" bIns="57150" anchor="t" anchorCtr="0">
            <a:noAutofit/>
          </a:bodyPr>
          <a:lstStyle>
            <a:lvl1pPr lvl="0" rtl="0">
              <a:spcBef>
                <a:spcPts val="0"/>
              </a:spcBef>
              <a:spcAft>
                <a:spcPts val="0"/>
              </a:spcAft>
              <a:buNone/>
              <a:defRPr sz="2400">
                <a:solidFill>
                  <a:srgbClr val="FFFFFF"/>
                </a:solidFill>
                <a:latin typeface="Google Sans"/>
                <a:ea typeface="Google Sans"/>
                <a:cs typeface="Google Sans"/>
                <a:sym typeface="Google Sans"/>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a:endParaRPr/>
          </a:p>
        </p:txBody>
      </p:sp>
      <p:sp>
        <p:nvSpPr>
          <p:cNvPr id="171" name="Google Shape;171;p38"/>
          <p:cNvSpPr txBox="1">
            <a:spLocks noGrp="1"/>
          </p:cNvSpPr>
          <p:nvPr>
            <p:ph type="sldNum" idx="12"/>
          </p:nvPr>
        </p:nvSpPr>
        <p:spPr>
          <a:xfrm>
            <a:off x="8472458" y="4663217"/>
            <a:ext cx="548700" cy="393600"/>
          </a:xfrm>
          <a:prstGeom prst="rect">
            <a:avLst/>
          </a:prstGeom>
        </p:spPr>
        <p:txBody>
          <a:bodyPr spcFirstLastPara="1" wrap="square" lIns="57150" tIns="57150" rIns="57150" bIns="571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72" name="Google Shape;172;p38"/>
          <p:cNvPicPr preferRelativeResize="0"/>
          <p:nvPr/>
        </p:nvPicPr>
        <p:blipFill>
          <a:blip r:embed="rId2">
            <a:alphaModFix/>
          </a:blip>
          <a:stretch>
            <a:fillRect/>
          </a:stretch>
        </p:blipFill>
        <p:spPr>
          <a:xfrm>
            <a:off x="0" y="0"/>
            <a:ext cx="1445903" cy="485249"/>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py 1">
  <p:cSld name="TITLE_ONLY_2">
    <p:spTree>
      <p:nvGrpSpPr>
        <p:cNvPr id="1" name="Shape 173"/>
        <p:cNvGrpSpPr/>
        <p:nvPr/>
      </p:nvGrpSpPr>
      <p:grpSpPr>
        <a:xfrm>
          <a:off x="0" y="0"/>
          <a:ext cx="0" cy="0"/>
          <a:chOff x="0" y="0"/>
          <a:chExt cx="0" cy="0"/>
        </a:xfrm>
      </p:grpSpPr>
      <p:sp>
        <p:nvSpPr>
          <p:cNvPr id="174" name="Google Shape;174;p39"/>
          <p:cNvSpPr txBox="1">
            <a:spLocks noGrp="1"/>
          </p:cNvSpPr>
          <p:nvPr>
            <p:ph type="title"/>
          </p:nvPr>
        </p:nvSpPr>
        <p:spPr>
          <a:xfrm>
            <a:off x="739450" y="767820"/>
            <a:ext cx="6704700" cy="450600"/>
          </a:xfrm>
          <a:prstGeom prst="rect">
            <a:avLst/>
          </a:prstGeom>
        </p:spPr>
        <p:txBody>
          <a:bodyPr spcFirstLastPara="1" wrap="square" lIns="57150" tIns="57150" rIns="57150" bIns="57150" anchor="t" anchorCtr="0">
            <a:noAutofit/>
          </a:bodyPr>
          <a:lstStyle>
            <a:lvl1pPr lvl="0" rtl="0">
              <a:spcBef>
                <a:spcPts val="0"/>
              </a:spcBef>
              <a:spcAft>
                <a:spcPts val="0"/>
              </a:spcAft>
              <a:buNone/>
              <a:defRPr sz="3400">
                <a:solidFill>
                  <a:srgbClr val="FF6F00"/>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75" name="Google Shape;175;p39"/>
          <p:cNvSpPr txBox="1">
            <a:spLocks noGrp="1"/>
          </p:cNvSpPr>
          <p:nvPr>
            <p:ph type="subTitle" idx="1"/>
          </p:nvPr>
        </p:nvSpPr>
        <p:spPr>
          <a:xfrm>
            <a:off x="739450" y="1386600"/>
            <a:ext cx="5211600" cy="581700"/>
          </a:xfrm>
          <a:prstGeom prst="rect">
            <a:avLst/>
          </a:prstGeom>
        </p:spPr>
        <p:txBody>
          <a:bodyPr spcFirstLastPara="1" wrap="square" lIns="57150" tIns="57150" rIns="57150" bIns="57150" anchor="t" anchorCtr="0">
            <a:noAutofit/>
          </a:bodyPr>
          <a:lstStyle>
            <a:lvl1pPr lvl="0" rtl="0">
              <a:spcBef>
                <a:spcPts val="0"/>
              </a:spcBef>
              <a:spcAft>
                <a:spcPts val="0"/>
              </a:spcAft>
              <a:buNone/>
              <a:defRPr sz="2400">
                <a:solidFill>
                  <a:srgbClr val="425066"/>
                </a:solidFill>
                <a:latin typeface="Google Sans"/>
                <a:ea typeface="Google Sans"/>
                <a:cs typeface="Google Sans"/>
                <a:sym typeface="Google Sans"/>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a:endParaRPr/>
          </a:p>
        </p:txBody>
      </p:sp>
      <p:sp>
        <p:nvSpPr>
          <p:cNvPr id="176" name="Google Shape;176;p39"/>
          <p:cNvSpPr txBox="1">
            <a:spLocks noGrp="1"/>
          </p:cNvSpPr>
          <p:nvPr>
            <p:ph type="subTitle" idx="2"/>
          </p:nvPr>
        </p:nvSpPr>
        <p:spPr>
          <a:xfrm>
            <a:off x="739450" y="2233575"/>
            <a:ext cx="4367700" cy="1573800"/>
          </a:xfrm>
          <a:prstGeom prst="rect">
            <a:avLst/>
          </a:prstGeom>
        </p:spPr>
        <p:txBody>
          <a:bodyPr spcFirstLastPara="1" wrap="square" lIns="57150" tIns="57150" rIns="57150" bIns="57150" anchor="t" anchorCtr="0">
            <a:noAutofit/>
          </a:bodyPr>
          <a:lstStyle>
            <a:lvl1pPr lvl="0" rtl="0">
              <a:spcBef>
                <a:spcPts val="0"/>
              </a:spcBef>
              <a:spcAft>
                <a:spcPts val="0"/>
              </a:spcAft>
              <a:buNone/>
              <a:defRPr sz="1200">
                <a:solidFill>
                  <a:srgbClr val="425066"/>
                </a:solidFill>
                <a:latin typeface="Roboto"/>
                <a:ea typeface="Roboto"/>
                <a:cs typeface="Roboto"/>
                <a:sym typeface="Roboto"/>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a:endParaRPr/>
          </a:p>
        </p:txBody>
      </p:sp>
      <p:sp>
        <p:nvSpPr>
          <p:cNvPr id="177" name="Google Shape;177;p39"/>
          <p:cNvSpPr txBox="1">
            <a:spLocks noGrp="1"/>
          </p:cNvSpPr>
          <p:nvPr>
            <p:ph type="sldNum" idx="12"/>
          </p:nvPr>
        </p:nvSpPr>
        <p:spPr>
          <a:xfrm>
            <a:off x="8472458" y="4663217"/>
            <a:ext cx="548700" cy="393600"/>
          </a:xfrm>
          <a:prstGeom prst="rect">
            <a:avLst/>
          </a:prstGeom>
        </p:spPr>
        <p:txBody>
          <a:bodyPr spcFirstLastPara="1" wrap="square" lIns="57150" tIns="57150" rIns="57150" bIns="571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78" name="Google Shape;178;p39"/>
          <p:cNvPicPr preferRelativeResize="0"/>
          <p:nvPr/>
        </p:nvPicPr>
        <p:blipFill rotWithShape="1">
          <a:blip r:embed="rId2">
            <a:alphaModFix/>
          </a:blip>
          <a:srcRect l="59587" b="52604"/>
          <a:stretch/>
        </p:blipFill>
        <p:spPr>
          <a:xfrm>
            <a:off x="7297130" y="0"/>
            <a:ext cx="1846872" cy="1218422"/>
          </a:xfrm>
          <a:prstGeom prst="rect">
            <a:avLst/>
          </a:prstGeom>
          <a:noFill/>
          <a:ln>
            <a:noFill/>
          </a:ln>
        </p:spPr>
      </p:pic>
      <p:sp>
        <p:nvSpPr>
          <p:cNvPr id="179" name="Google Shape;179;p39"/>
          <p:cNvSpPr/>
          <p:nvPr/>
        </p:nvSpPr>
        <p:spPr>
          <a:xfrm>
            <a:off x="0" y="4967700"/>
            <a:ext cx="9144000" cy="175800"/>
          </a:xfrm>
          <a:prstGeom prst="rect">
            <a:avLst/>
          </a:prstGeom>
          <a:gradFill>
            <a:gsLst>
              <a:gs pos="0">
                <a:srgbClr val="FF6F00"/>
              </a:gs>
              <a:gs pos="100000">
                <a:srgbClr val="FFA800"/>
              </a:gs>
            </a:gsLst>
            <a:lin ang="180000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0" name="Google Shape;180;p39"/>
          <p:cNvPicPr preferRelativeResize="0"/>
          <p:nvPr/>
        </p:nvPicPr>
        <p:blipFill rotWithShape="1">
          <a:blip r:embed="rId3">
            <a:alphaModFix/>
          </a:blip>
          <a:srcRect l="7309" t="4404" r="7300" b="4404"/>
          <a:stretch/>
        </p:blipFill>
        <p:spPr>
          <a:xfrm>
            <a:off x="57106" y="59150"/>
            <a:ext cx="374094" cy="3936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py - Blank">
  <p:cSld name="TITLE_ONLY_1">
    <p:spTree>
      <p:nvGrpSpPr>
        <p:cNvPr id="1" name="Shape 181"/>
        <p:cNvGrpSpPr/>
        <p:nvPr/>
      </p:nvGrpSpPr>
      <p:grpSpPr>
        <a:xfrm>
          <a:off x="0" y="0"/>
          <a:ext cx="0" cy="0"/>
          <a:chOff x="0" y="0"/>
          <a:chExt cx="0" cy="0"/>
        </a:xfrm>
      </p:grpSpPr>
      <p:sp>
        <p:nvSpPr>
          <p:cNvPr id="182" name="Google Shape;182;p40"/>
          <p:cNvSpPr txBox="1">
            <a:spLocks noGrp="1"/>
          </p:cNvSpPr>
          <p:nvPr>
            <p:ph type="title"/>
          </p:nvPr>
        </p:nvSpPr>
        <p:spPr>
          <a:xfrm>
            <a:off x="739450" y="767820"/>
            <a:ext cx="6704700" cy="450600"/>
          </a:xfrm>
          <a:prstGeom prst="rect">
            <a:avLst/>
          </a:prstGeom>
        </p:spPr>
        <p:txBody>
          <a:bodyPr spcFirstLastPara="1" wrap="square" lIns="57150" tIns="57150" rIns="57150" bIns="57150" anchor="t" anchorCtr="0">
            <a:noAutofit/>
          </a:bodyPr>
          <a:lstStyle>
            <a:lvl1pPr lvl="0" rtl="0">
              <a:spcBef>
                <a:spcPts val="0"/>
              </a:spcBef>
              <a:spcAft>
                <a:spcPts val="0"/>
              </a:spcAft>
              <a:buNone/>
              <a:defRPr sz="3400">
                <a:solidFill>
                  <a:srgbClr val="FF6F00"/>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83" name="Google Shape;183;p40"/>
          <p:cNvSpPr txBox="1">
            <a:spLocks noGrp="1"/>
          </p:cNvSpPr>
          <p:nvPr>
            <p:ph type="subTitle" idx="1"/>
          </p:nvPr>
        </p:nvSpPr>
        <p:spPr>
          <a:xfrm>
            <a:off x="739450" y="1386600"/>
            <a:ext cx="5211600" cy="581700"/>
          </a:xfrm>
          <a:prstGeom prst="rect">
            <a:avLst/>
          </a:prstGeom>
        </p:spPr>
        <p:txBody>
          <a:bodyPr spcFirstLastPara="1" wrap="square" lIns="57150" tIns="57150" rIns="57150" bIns="57150" anchor="t" anchorCtr="0">
            <a:noAutofit/>
          </a:bodyPr>
          <a:lstStyle>
            <a:lvl1pPr lvl="0" rtl="0">
              <a:spcBef>
                <a:spcPts val="0"/>
              </a:spcBef>
              <a:spcAft>
                <a:spcPts val="0"/>
              </a:spcAft>
              <a:buNone/>
              <a:defRPr sz="2400">
                <a:solidFill>
                  <a:srgbClr val="425066"/>
                </a:solidFill>
                <a:latin typeface="Google Sans"/>
                <a:ea typeface="Google Sans"/>
                <a:cs typeface="Google Sans"/>
                <a:sym typeface="Google Sans"/>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a:endParaRPr/>
          </a:p>
        </p:txBody>
      </p:sp>
      <p:sp>
        <p:nvSpPr>
          <p:cNvPr id="184" name="Google Shape;184;p40"/>
          <p:cNvSpPr txBox="1">
            <a:spLocks noGrp="1"/>
          </p:cNvSpPr>
          <p:nvPr>
            <p:ph type="subTitle" idx="2"/>
          </p:nvPr>
        </p:nvSpPr>
        <p:spPr>
          <a:xfrm>
            <a:off x="739450" y="2233575"/>
            <a:ext cx="4367700" cy="1573800"/>
          </a:xfrm>
          <a:prstGeom prst="rect">
            <a:avLst/>
          </a:prstGeom>
        </p:spPr>
        <p:txBody>
          <a:bodyPr spcFirstLastPara="1" wrap="square" lIns="57150" tIns="57150" rIns="57150" bIns="57150" anchor="t" anchorCtr="0">
            <a:noAutofit/>
          </a:bodyPr>
          <a:lstStyle>
            <a:lvl1pPr lvl="0" rtl="0">
              <a:spcBef>
                <a:spcPts val="0"/>
              </a:spcBef>
              <a:spcAft>
                <a:spcPts val="0"/>
              </a:spcAft>
              <a:buNone/>
              <a:defRPr sz="1200">
                <a:solidFill>
                  <a:srgbClr val="425066"/>
                </a:solidFill>
                <a:latin typeface="Roboto"/>
                <a:ea typeface="Roboto"/>
                <a:cs typeface="Roboto"/>
                <a:sym typeface="Roboto"/>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a:endParaRPr/>
          </a:p>
        </p:txBody>
      </p:sp>
      <p:sp>
        <p:nvSpPr>
          <p:cNvPr id="185" name="Google Shape;185;p40"/>
          <p:cNvSpPr txBox="1">
            <a:spLocks noGrp="1"/>
          </p:cNvSpPr>
          <p:nvPr>
            <p:ph type="sldNum" idx="12"/>
          </p:nvPr>
        </p:nvSpPr>
        <p:spPr>
          <a:xfrm>
            <a:off x="8472458" y="4663217"/>
            <a:ext cx="548700" cy="393600"/>
          </a:xfrm>
          <a:prstGeom prst="rect">
            <a:avLst/>
          </a:prstGeom>
        </p:spPr>
        <p:txBody>
          <a:bodyPr spcFirstLastPara="1" wrap="square" lIns="57150" tIns="57150" rIns="57150" bIns="571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86" name="Google Shape;186;p40"/>
          <p:cNvSpPr/>
          <p:nvPr/>
        </p:nvSpPr>
        <p:spPr>
          <a:xfrm>
            <a:off x="0" y="4967700"/>
            <a:ext cx="9144000" cy="175800"/>
          </a:xfrm>
          <a:prstGeom prst="rect">
            <a:avLst/>
          </a:prstGeom>
          <a:gradFill>
            <a:gsLst>
              <a:gs pos="0">
                <a:srgbClr val="FF6F00"/>
              </a:gs>
              <a:gs pos="100000">
                <a:srgbClr val="FFA800"/>
              </a:gs>
            </a:gsLst>
            <a:lin ang="180000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7" name="Google Shape;187;p40"/>
          <p:cNvPicPr preferRelativeResize="0"/>
          <p:nvPr/>
        </p:nvPicPr>
        <p:blipFill rotWithShape="1">
          <a:blip r:embed="rId2">
            <a:alphaModFix/>
          </a:blip>
          <a:srcRect l="7309" t="4404" r="7300" b="4404"/>
          <a:stretch/>
        </p:blipFill>
        <p:spPr>
          <a:xfrm>
            <a:off x="57106" y="59150"/>
            <a:ext cx="374094" cy="3936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py 1 1">
  <p:cSld name="TITLE_ONLY_2_1">
    <p:spTree>
      <p:nvGrpSpPr>
        <p:cNvPr id="1" name="Shape 188"/>
        <p:cNvGrpSpPr/>
        <p:nvPr/>
      </p:nvGrpSpPr>
      <p:grpSpPr>
        <a:xfrm>
          <a:off x="0" y="0"/>
          <a:ext cx="0" cy="0"/>
          <a:chOff x="0" y="0"/>
          <a:chExt cx="0" cy="0"/>
        </a:xfrm>
      </p:grpSpPr>
      <p:sp>
        <p:nvSpPr>
          <p:cNvPr id="189" name="Google Shape;189;p41"/>
          <p:cNvSpPr txBox="1">
            <a:spLocks noGrp="1"/>
          </p:cNvSpPr>
          <p:nvPr>
            <p:ph type="sldNum" idx="12"/>
          </p:nvPr>
        </p:nvSpPr>
        <p:spPr>
          <a:xfrm>
            <a:off x="8472458" y="4663217"/>
            <a:ext cx="548700" cy="393600"/>
          </a:xfrm>
          <a:prstGeom prst="rect">
            <a:avLst/>
          </a:prstGeom>
        </p:spPr>
        <p:txBody>
          <a:bodyPr spcFirstLastPara="1" wrap="square" lIns="57150" tIns="57150" rIns="57150" bIns="571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90" name="Google Shape;190;p41"/>
          <p:cNvSpPr txBox="1">
            <a:spLocks noGrp="1"/>
          </p:cNvSpPr>
          <p:nvPr>
            <p:ph type="title"/>
          </p:nvPr>
        </p:nvSpPr>
        <p:spPr>
          <a:xfrm>
            <a:off x="739450" y="767820"/>
            <a:ext cx="6704700" cy="450600"/>
          </a:xfrm>
          <a:prstGeom prst="rect">
            <a:avLst/>
          </a:prstGeom>
        </p:spPr>
        <p:txBody>
          <a:bodyPr spcFirstLastPara="1" wrap="square" lIns="57150" tIns="57150" rIns="57150" bIns="57150" anchor="t" anchorCtr="0">
            <a:noAutofit/>
          </a:bodyPr>
          <a:lstStyle>
            <a:lvl1pPr lvl="0" rtl="0">
              <a:spcBef>
                <a:spcPts val="0"/>
              </a:spcBef>
              <a:spcAft>
                <a:spcPts val="0"/>
              </a:spcAft>
              <a:buNone/>
              <a:defRPr sz="3400">
                <a:solidFill>
                  <a:srgbClr val="FF6F00"/>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91" name="Google Shape;191;p41"/>
          <p:cNvSpPr txBox="1">
            <a:spLocks noGrp="1"/>
          </p:cNvSpPr>
          <p:nvPr>
            <p:ph type="subTitle" idx="1"/>
          </p:nvPr>
        </p:nvSpPr>
        <p:spPr>
          <a:xfrm>
            <a:off x="739450" y="1386600"/>
            <a:ext cx="5211600" cy="581700"/>
          </a:xfrm>
          <a:prstGeom prst="rect">
            <a:avLst/>
          </a:prstGeom>
        </p:spPr>
        <p:txBody>
          <a:bodyPr spcFirstLastPara="1" wrap="square" lIns="57150" tIns="57150" rIns="57150" bIns="57150" anchor="t" anchorCtr="0">
            <a:noAutofit/>
          </a:bodyPr>
          <a:lstStyle>
            <a:lvl1pPr lvl="0" rtl="0">
              <a:spcBef>
                <a:spcPts val="0"/>
              </a:spcBef>
              <a:spcAft>
                <a:spcPts val="0"/>
              </a:spcAft>
              <a:buNone/>
              <a:defRPr sz="2400">
                <a:solidFill>
                  <a:srgbClr val="425066"/>
                </a:solidFill>
                <a:latin typeface="Google Sans"/>
                <a:ea typeface="Google Sans"/>
                <a:cs typeface="Google Sans"/>
                <a:sym typeface="Google Sans"/>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a:endParaRPr/>
          </a:p>
        </p:txBody>
      </p:sp>
      <p:sp>
        <p:nvSpPr>
          <p:cNvPr id="192" name="Google Shape;192;p41"/>
          <p:cNvSpPr txBox="1">
            <a:spLocks noGrp="1"/>
          </p:cNvSpPr>
          <p:nvPr>
            <p:ph type="subTitle" idx="2"/>
          </p:nvPr>
        </p:nvSpPr>
        <p:spPr>
          <a:xfrm>
            <a:off x="739450" y="2233575"/>
            <a:ext cx="4367700" cy="1573800"/>
          </a:xfrm>
          <a:prstGeom prst="rect">
            <a:avLst/>
          </a:prstGeom>
        </p:spPr>
        <p:txBody>
          <a:bodyPr spcFirstLastPara="1" wrap="square" lIns="57150" tIns="57150" rIns="57150" bIns="57150" anchor="t" anchorCtr="0">
            <a:noAutofit/>
          </a:bodyPr>
          <a:lstStyle>
            <a:lvl1pPr lvl="0" rtl="0">
              <a:spcBef>
                <a:spcPts val="0"/>
              </a:spcBef>
              <a:spcAft>
                <a:spcPts val="0"/>
              </a:spcAft>
              <a:buNone/>
              <a:defRPr sz="1200">
                <a:solidFill>
                  <a:srgbClr val="425066"/>
                </a:solidFill>
                <a:latin typeface="Roboto"/>
                <a:ea typeface="Roboto"/>
                <a:cs typeface="Roboto"/>
                <a:sym typeface="Roboto"/>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a:endParaRPr/>
          </a:p>
        </p:txBody>
      </p:sp>
      <p:sp>
        <p:nvSpPr>
          <p:cNvPr id="193" name="Google Shape;193;p41"/>
          <p:cNvSpPr/>
          <p:nvPr/>
        </p:nvSpPr>
        <p:spPr>
          <a:xfrm>
            <a:off x="0" y="4967700"/>
            <a:ext cx="9144000" cy="175800"/>
          </a:xfrm>
          <a:prstGeom prst="rect">
            <a:avLst/>
          </a:prstGeom>
          <a:gradFill>
            <a:gsLst>
              <a:gs pos="0">
                <a:srgbClr val="FF6F00"/>
              </a:gs>
              <a:gs pos="100000">
                <a:srgbClr val="FFA800"/>
              </a:gs>
            </a:gsLst>
            <a:lin ang="180000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4" name="Google Shape;194;p41"/>
          <p:cNvPicPr preferRelativeResize="0"/>
          <p:nvPr/>
        </p:nvPicPr>
        <p:blipFill rotWithShape="1">
          <a:blip r:embed="rId2">
            <a:alphaModFix/>
          </a:blip>
          <a:srcRect l="7309" t="4404" r="7300" b="4404"/>
          <a:stretch/>
        </p:blipFill>
        <p:spPr>
          <a:xfrm>
            <a:off x="57106" y="59150"/>
            <a:ext cx="374094" cy="3936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Full photo layout">
  <p:cSld name="TITLE_ONLY_2_1_1">
    <p:spTree>
      <p:nvGrpSpPr>
        <p:cNvPr id="1" name="Shape 195"/>
        <p:cNvGrpSpPr/>
        <p:nvPr/>
      </p:nvGrpSpPr>
      <p:grpSpPr>
        <a:xfrm>
          <a:off x="0" y="0"/>
          <a:ext cx="0" cy="0"/>
          <a:chOff x="0" y="0"/>
          <a:chExt cx="0" cy="0"/>
        </a:xfrm>
      </p:grpSpPr>
      <p:sp>
        <p:nvSpPr>
          <p:cNvPr id="196" name="Google Shape;196;p42"/>
          <p:cNvSpPr txBox="1">
            <a:spLocks noGrp="1"/>
          </p:cNvSpPr>
          <p:nvPr>
            <p:ph type="sldNum" idx="12"/>
          </p:nvPr>
        </p:nvSpPr>
        <p:spPr>
          <a:xfrm>
            <a:off x="8472458" y="4663217"/>
            <a:ext cx="548700" cy="393600"/>
          </a:xfrm>
          <a:prstGeom prst="rect">
            <a:avLst/>
          </a:prstGeom>
        </p:spPr>
        <p:txBody>
          <a:bodyPr spcFirstLastPara="1" wrap="square" lIns="57150" tIns="57150" rIns="57150" bIns="571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97" name="Google Shape;197;p42" descr="Summit17-Slides-07.pn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8" name="Google Shape;198;p42"/>
          <p:cNvSpPr/>
          <p:nvPr/>
        </p:nvSpPr>
        <p:spPr>
          <a:xfrm>
            <a:off x="325425" y="4224125"/>
            <a:ext cx="3594600" cy="572700"/>
          </a:xfrm>
          <a:prstGeom prst="rect">
            <a:avLst/>
          </a:prstGeom>
          <a:gradFill>
            <a:gsLst>
              <a:gs pos="0">
                <a:srgbClr val="FF6F00"/>
              </a:gs>
              <a:gs pos="100000">
                <a:srgbClr val="FFA800"/>
              </a:gs>
            </a:gsLst>
            <a:lin ang="1800004" scaled="0"/>
          </a:gradFill>
          <a:ln>
            <a:noFill/>
          </a:ln>
        </p:spPr>
        <p:txBody>
          <a:bodyPr spcFirstLastPara="1" wrap="square" lIns="182875" tIns="91425" rIns="91425" bIns="91425" anchor="ctr" anchorCtr="0">
            <a:noAutofit/>
          </a:bodyPr>
          <a:lstStyle/>
          <a:p>
            <a:pPr marL="0" lvl="0" indent="0" algn="l" rtl="0">
              <a:spcBef>
                <a:spcPts val="0"/>
              </a:spcBef>
              <a:spcAft>
                <a:spcPts val="0"/>
              </a:spcAft>
              <a:buNone/>
            </a:pPr>
            <a:r>
              <a:rPr lang="en" sz="1800">
                <a:solidFill>
                  <a:srgbClr val="FFFFFF"/>
                </a:solidFill>
                <a:latin typeface="Google Sans Medium"/>
                <a:ea typeface="Google Sans Medium"/>
                <a:cs typeface="Google Sans Medium"/>
                <a:sym typeface="Google Sans Medium"/>
              </a:rPr>
              <a:t>Click to edit text</a:t>
            </a:r>
            <a:endParaRPr sz="1800">
              <a:solidFill>
                <a:srgbClr val="FFFFFF"/>
              </a:solidFill>
              <a:latin typeface="Google Sans Medium"/>
              <a:ea typeface="Google Sans Medium"/>
              <a:cs typeface="Google Sans Medium"/>
              <a:sym typeface="Google Sans Medium"/>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MAIN_POINT">
    <p:spTree>
      <p:nvGrpSpPr>
        <p:cNvPr id="1" name="Shape 199"/>
        <p:cNvGrpSpPr/>
        <p:nvPr/>
      </p:nvGrpSpPr>
      <p:grpSpPr>
        <a:xfrm>
          <a:off x="0" y="0"/>
          <a:ext cx="0" cy="0"/>
          <a:chOff x="0" y="0"/>
          <a:chExt cx="0" cy="0"/>
        </a:xfrm>
      </p:grpSpPr>
      <p:sp>
        <p:nvSpPr>
          <p:cNvPr id="200" name="Google Shape;200;p43"/>
          <p:cNvSpPr/>
          <p:nvPr/>
        </p:nvSpPr>
        <p:spPr>
          <a:xfrm>
            <a:off x="172350" y="151950"/>
            <a:ext cx="8799300" cy="4839600"/>
          </a:xfrm>
          <a:prstGeom prst="rect">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3"/>
          <p:cNvSpPr txBox="1">
            <a:spLocks noGrp="1"/>
          </p:cNvSpPr>
          <p:nvPr>
            <p:ph type="subTitle" idx="1"/>
          </p:nvPr>
        </p:nvSpPr>
        <p:spPr>
          <a:xfrm>
            <a:off x="1925850" y="3197185"/>
            <a:ext cx="4054800" cy="741900"/>
          </a:xfrm>
          <a:prstGeom prst="rect">
            <a:avLst/>
          </a:prstGeom>
        </p:spPr>
        <p:txBody>
          <a:bodyPr spcFirstLastPara="1" wrap="square" lIns="57150" tIns="57150" rIns="57150" bIns="57150" anchor="t" anchorCtr="0">
            <a:noAutofit/>
          </a:bodyPr>
          <a:lstStyle>
            <a:lvl1pPr lvl="0" rtl="0">
              <a:spcBef>
                <a:spcPts val="0"/>
              </a:spcBef>
              <a:spcAft>
                <a:spcPts val="0"/>
              </a:spcAft>
              <a:buNone/>
              <a:defRPr sz="1800" b="1">
                <a:solidFill>
                  <a:srgbClr val="FF6F00"/>
                </a:solidFill>
                <a:latin typeface="Roboto"/>
                <a:ea typeface="Roboto"/>
                <a:cs typeface="Roboto"/>
                <a:sym typeface="Roboto"/>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a:endParaRPr/>
          </a:p>
        </p:txBody>
      </p:sp>
      <p:sp>
        <p:nvSpPr>
          <p:cNvPr id="202" name="Google Shape;202;p43"/>
          <p:cNvSpPr txBox="1">
            <a:spLocks noGrp="1"/>
          </p:cNvSpPr>
          <p:nvPr>
            <p:ph type="subTitle" idx="2"/>
          </p:nvPr>
        </p:nvSpPr>
        <p:spPr>
          <a:xfrm>
            <a:off x="1925850" y="2073100"/>
            <a:ext cx="5531700" cy="1101600"/>
          </a:xfrm>
          <a:prstGeom prst="rect">
            <a:avLst/>
          </a:prstGeom>
        </p:spPr>
        <p:txBody>
          <a:bodyPr spcFirstLastPara="1" wrap="square" lIns="57150" tIns="57150" rIns="57150" bIns="57150" anchor="t" anchorCtr="0">
            <a:noAutofit/>
          </a:bodyPr>
          <a:lstStyle>
            <a:lvl1pPr lvl="0" rtl="0">
              <a:spcBef>
                <a:spcPts val="0"/>
              </a:spcBef>
              <a:spcAft>
                <a:spcPts val="0"/>
              </a:spcAft>
              <a:buNone/>
              <a:defRPr sz="1600">
                <a:solidFill>
                  <a:srgbClr val="425066"/>
                </a:solidFill>
                <a:latin typeface="Roboto"/>
                <a:ea typeface="Roboto"/>
                <a:cs typeface="Roboto"/>
                <a:sym typeface="Roboto"/>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a:endParaRPr/>
          </a:p>
        </p:txBody>
      </p:sp>
      <p:sp>
        <p:nvSpPr>
          <p:cNvPr id="203" name="Google Shape;203;p43"/>
          <p:cNvSpPr txBox="1">
            <a:spLocks noGrp="1"/>
          </p:cNvSpPr>
          <p:nvPr>
            <p:ph type="sldNum" idx="12"/>
          </p:nvPr>
        </p:nvSpPr>
        <p:spPr>
          <a:xfrm>
            <a:off x="8472458" y="4663217"/>
            <a:ext cx="548700" cy="393600"/>
          </a:xfrm>
          <a:prstGeom prst="rect">
            <a:avLst/>
          </a:prstGeom>
        </p:spPr>
        <p:txBody>
          <a:bodyPr spcFirstLastPara="1" wrap="square" lIns="57150" tIns="57150" rIns="57150" bIns="571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de">
  <p:cSld name="MAIN_POINT_3">
    <p:spTree>
      <p:nvGrpSpPr>
        <p:cNvPr id="1" name="Shape 204"/>
        <p:cNvGrpSpPr/>
        <p:nvPr/>
      </p:nvGrpSpPr>
      <p:grpSpPr>
        <a:xfrm>
          <a:off x="0" y="0"/>
          <a:ext cx="0" cy="0"/>
          <a:chOff x="0" y="0"/>
          <a:chExt cx="0" cy="0"/>
        </a:xfrm>
      </p:grpSpPr>
      <p:sp>
        <p:nvSpPr>
          <p:cNvPr id="205" name="Google Shape;205;p44"/>
          <p:cNvSpPr/>
          <p:nvPr/>
        </p:nvSpPr>
        <p:spPr>
          <a:xfrm>
            <a:off x="-90975" y="-75825"/>
            <a:ext cx="9234900" cy="5219400"/>
          </a:xfrm>
          <a:prstGeom prst="rect">
            <a:avLst/>
          </a:prstGeom>
          <a:solidFill>
            <a:srgbClr val="425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4"/>
          <p:cNvSpPr txBox="1">
            <a:spLocks noGrp="1"/>
          </p:cNvSpPr>
          <p:nvPr>
            <p:ph type="subTitle" idx="1"/>
          </p:nvPr>
        </p:nvSpPr>
        <p:spPr>
          <a:xfrm>
            <a:off x="636900" y="674800"/>
            <a:ext cx="7835700" cy="3844200"/>
          </a:xfrm>
          <a:prstGeom prst="rect">
            <a:avLst/>
          </a:prstGeom>
        </p:spPr>
        <p:txBody>
          <a:bodyPr spcFirstLastPara="1" wrap="square" lIns="57150" tIns="57150" rIns="57150" bIns="57150" anchor="t" anchorCtr="0">
            <a:noAutofit/>
          </a:bodyPr>
          <a:lstStyle>
            <a:lvl1pPr lvl="0" rtl="0">
              <a:spcBef>
                <a:spcPts val="0"/>
              </a:spcBef>
              <a:spcAft>
                <a:spcPts val="0"/>
              </a:spcAft>
              <a:buNone/>
              <a:defRPr sz="1200">
                <a:solidFill>
                  <a:schemeClr val="lt1"/>
                </a:solidFill>
                <a:latin typeface="Roboto Mono"/>
                <a:ea typeface="Roboto Mono"/>
                <a:cs typeface="Roboto Mono"/>
                <a:sym typeface="Roboto Mono"/>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a:endParaRPr/>
          </a:p>
        </p:txBody>
      </p:sp>
      <p:sp>
        <p:nvSpPr>
          <p:cNvPr id="207" name="Google Shape;207;p44"/>
          <p:cNvSpPr txBox="1">
            <a:spLocks noGrp="1"/>
          </p:cNvSpPr>
          <p:nvPr>
            <p:ph type="sldNum" idx="12"/>
          </p:nvPr>
        </p:nvSpPr>
        <p:spPr>
          <a:xfrm>
            <a:off x="8472458" y="4663217"/>
            <a:ext cx="548700" cy="393600"/>
          </a:xfrm>
          <a:prstGeom prst="rect">
            <a:avLst/>
          </a:prstGeom>
        </p:spPr>
        <p:txBody>
          <a:bodyPr spcFirstLastPara="1" wrap="square" lIns="57150" tIns="57150" rIns="57150" bIns="571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2" name="Google Shape;22;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de Styling Example">
  <p:cSld name="MAIN_POINT_2">
    <p:spTree>
      <p:nvGrpSpPr>
        <p:cNvPr id="1" name="Shape 208"/>
        <p:cNvGrpSpPr/>
        <p:nvPr/>
      </p:nvGrpSpPr>
      <p:grpSpPr>
        <a:xfrm>
          <a:off x="0" y="0"/>
          <a:ext cx="0" cy="0"/>
          <a:chOff x="0" y="0"/>
          <a:chExt cx="0" cy="0"/>
        </a:xfrm>
      </p:grpSpPr>
      <p:sp>
        <p:nvSpPr>
          <p:cNvPr id="209" name="Google Shape;209;p45"/>
          <p:cNvSpPr txBox="1">
            <a:spLocks noGrp="1"/>
          </p:cNvSpPr>
          <p:nvPr>
            <p:ph type="subTitle" idx="1"/>
          </p:nvPr>
        </p:nvSpPr>
        <p:spPr>
          <a:xfrm>
            <a:off x="1925850" y="3197185"/>
            <a:ext cx="4054800" cy="741900"/>
          </a:xfrm>
          <a:prstGeom prst="rect">
            <a:avLst/>
          </a:prstGeom>
        </p:spPr>
        <p:txBody>
          <a:bodyPr spcFirstLastPara="1" wrap="square" lIns="57150" tIns="57150" rIns="57150" bIns="57150" anchor="t" anchorCtr="0">
            <a:noAutofit/>
          </a:bodyPr>
          <a:lstStyle>
            <a:lvl1pPr lvl="0" rtl="0">
              <a:spcBef>
                <a:spcPts val="0"/>
              </a:spcBef>
              <a:spcAft>
                <a:spcPts val="0"/>
              </a:spcAft>
              <a:buNone/>
              <a:defRPr sz="1800" b="1">
                <a:solidFill>
                  <a:srgbClr val="FF6F00"/>
                </a:solidFill>
                <a:latin typeface="Roboto"/>
                <a:ea typeface="Roboto"/>
                <a:cs typeface="Roboto"/>
                <a:sym typeface="Roboto"/>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a:endParaRPr/>
          </a:p>
        </p:txBody>
      </p:sp>
      <p:sp>
        <p:nvSpPr>
          <p:cNvPr id="210" name="Google Shape;210;p45"/>
          <p:cNvSpPr txBox="1">
            <a:spLocks noGrp="1"/>
          </p:cNvSpPr>
          <p:nvPr>
            <p:ph type="sldNum" idx="12"/>
          </p:nvPr>
        </p:nvSpPr>
        <p:spPr>
          <a:xfrm>
            <a:off x="8472458" y="4663217"/>
            <a:ext cx="548700" cy="393600"/>
          </a:xfrm>
          <a:prstGeom prst="rect">
            <a:avLst/>
          </a:prstGeom>
        </p:spPr>
        <p:txBody>
          <a:bodyPr spcFirstLastPara="1" wrap="square" lIns="57150" tIns="57150" rIns="57150" bIns="571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11" name="Google Shape;211;p45"/>
          <p:cNvSpPr/>
          <p:nvPr/>
        </p:nvSpPr>
        <p:spPr>
          <a:xfrm>
            <a:off x="-31850" y="-31850"/>
            <a:ext cx="9271500" cy="5261400"/>
          </a:xfrm>
          <a:prstGeom prst="rect">
            <a:avLst/>
          </a:prstGeom>
          <a:solidFill>
            <a:srgbClr val="425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5"/>
          <p:cNvSpPr txBox="1"/>
          <p:nvPr/>
        </p:nvSpPr>
        <p:spPr>
          <a:xfrm>
            <a:off x="464325" y="490725"/>
            <a:ext cx="8241600" cy="41883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 sz="1200">
                <a:solidFill>
                  <a:srgbClr val="4CCCDE"/>
                </a:solidFill>
                <a:latin typeface="Roboto Mono"/>
                <a:ea typeface="Roboto Mono"/>
                <a:cs typeface="Roboto Mono"/>
                <a:sym typeface="Roboto Mono"/>
              </a:rPr>
              <a:t>import</a:t>
            </a:r>
            <a:r>
              <a:rPr lang="en" sz="1200">
                <a:solidFill>
                  <a:srgbClr val="FFFFFF"/>
                </a:solidFill>
                <a:latin typeface="Roboto Mono"/>
                <a:ea typeface="Roboto Mono"/>
                <a:cs typeface="Roboto Mono"/>
                <a:sym typeface="Roboto Mono"/>
              </a:rPr>
              <a:t> tensorflow </a:t>
            </a:r>
            <a:r>
              <a:rPr lang="en" sz="1200">
                <a:solidFill>
                  <a:srgbClr val="4CCCDE"/>
                </a:solidFill>
                <a:latin typeface="Roboto Mono"/>
                <a:ea typeface="Roboto Mono"/>
                <a:cs typeface="Roboto Mono"/>
                <a:sym typeface="Roboto Mono"/>
              </a:rPr>
              <a:t>as</a:t>
            </a:r>
            <a:r>
              <a:rPr lang="en" sz="1200">
                <a:solidFill>
                  <a:srgbClr val="FFFFFF"/>
                </a:solidFill>
                <a:latin typeface="Roboto Mono"/>
                <a:ea typeface="Roboto Mono"/>
                <a:cs typeface="Roboto Mono"/>
                <a:sym typeface="Roboto Mono"/>
              </a:rPr>
              <a:t> tf</a:t>
            </a: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r>
              <a:rPr lang="en" sz="1200">
                <a:solidFill>
                  <a:srgbClr val="FFFFFF"/>
                </a:solidFill>
                <a:latin typeface="Roboto Mono"/>
                <a:ea typeface="Roboto Mono"/>
                <a:cs typeface="Roboto Mono"/>
                <a:sym typeface="Roboto Mono"/>
              </a:rPr>
              <a:t>mnist = tf.keras.datasets.mnist</a:t>
            </a: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r>
              <a:rPr lang="en" sz="1200">
                <a:solidFill>
                  <a:srgbClr val="FFFFFF"/>
                </a:solidFill>
                <a:latin typeface="Roboto Mono"/>
                <a:ea typeface="Roboto Mono"/>
                <a:cs typeface="Roboto Mono"/>
                <a:sym typeface="Roboto Mono"/>
              </a:rPr>
              <a:t>(x_train, y_train),(x_test, y_test) = mnist.load_data()</a:t>
            </a: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r>
              <a:rPr lang="en" sz="1200">
                <a:solidFill>
                  <a:srgbClr val="FFFFFF"/>
                </a:solidFill>
                <a:latin typeface="Roboto Mono"/>
                <a:ea typeface="Roboto Mono"/>
                <a:cs typeface="Roboto Mono"/>
                <a:sym typeface="Roboto Mono"/>
              </a:rPr>
              <a:t>x_train, x_test = x_train / </a:t>
            </a:r>
            <a:r>
              <a:rPr lang="en" sz="1200">
                <a:solidFill>
                  <a:srgbClr val="F0B82F"/>
                </a:solidFill>
                <a:latin typeface="Roboto Mono"/>
                <a:ea typeface="Roboto Mono"/>
                <a:cs typeface="Roboto Mono"/>
                <a:sym typeface="Roboto Mono"/>
              </a:rPr>
              <a:t>255.0</a:t>
            </a:r>
            <a:r>
              <a:rPr lang="en" sz="1200">
                <a:solidFill>
                  <a:srgbClr val="FFFFFF"/>
                </a:solidFill>
                <a:latin typeface="Roboto Mono"/>
                <a:ea typeface="Roboto Mono"/>
                <a:cs typeface="Roboto Mono"/>
                <a:sym typeface="Roboto Mono"/>
              </a:rPr>
              <a:t>, x_test / </a:t>
            </a:r>
            <a:r>
              <a:rPr lang="en" sz="1200">
                <a:solidFill>
                  <a:srgbClr val="F0B82F"/>
                </a:solidFill>
                <a:latin typeface="Roboto Mono"/>
                <a:ea typeface="Roboto Mono"/>
                <a:cs typeface="Roboto Mono"/>
                <a:sym typeface="Roboto Mono"/>
              </a:rPr>
              <a:t>255.0</a:t>
            </a:r>
            <a:endParaRPr sz="1200">
              <a:solidFill>
                <a:srgbClr val="F0B82F"/>
              </a:solidFill>
              <a:latin typeface="Roboto Mono"/>
              <a:ea typeface="Roboto Mono"/>
              <a:cs typeface="Roboto Mono"/>
              <a:sym typeface="Roboto Mono"/>
            </a:endParaRPr>
          </a:p>
          <a:p>
            <a:pPr marL="0" lvl="0" indent="0" algn="l" rtl="0">
              <a:lnSpc>
                <a:spcPct val="120000"/>
              </a:lnSpc>
              <a:spcBef>
                <a:spcPts val="0"/>
              </a:spcBef>
              <a:spcAft>
                <a:spcPts val="0"/>
              </a:spcAft>
              <a:buNone/>
            </a:pP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r>
              <a:rPr lang="en" sz="1200">
                <a:solidFill>
                  <a:srgbClr val="FFFFFF"/>
                </a:solidFill>
                <a:latin typeface="Roboto Mono"/>
                <a:ea typeface="Roboto Mono"/>
                <a:cs typeface="Roboto Mono"/>
                <a:sym typeface="Roboto Mono"/>
              </a:rPr>
              <a:t>model = tf.keras.models.</a:t>
            </a:r>
            <a:r>
              <a:rPr lang="en" sz="1200">
                <a:solidFill>
                  <a:srgbClr val="D296DD"/>
                </a:solidFill>
                <a:latin typeface="Roboto Mono"/>
                <a:ea typeface="Roboto Mono"/>
                <a:cs typeface="Roboto Mono"/>
                <a:sym typeface="Roboto Mono"/>
              </a:rPr>
              <a:t>Sequential</a:t>
            </a:r>
            <a:r>
              <a:rPr lang="en" sz="1200">
                <a:solidFill>
                  <a:srgbClr val="FFFFFF"/>
                </a:solidFill>
                <a:latin typeface="Roboto Mono"/>
                <a:ea typeface="Roboto Mono"/>
                <a:cs typeface="Roboto Mono"/>
                <a:sym typeface="Roboto Mono"/>
              </a:rPr>
              <a:t>([</a:t>
            </a: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r>
              <a:rPr lang="en" sz="1200">
                <a:solidFill>
                  <a:srgbClr val="FFFFFF"/>
                </a:solidFill>
                <a:latin typeface="Roboto Mono"/>
                <a:ea typeface="Roboto Mono"/>
                <a:cs typeface="Roboto Mono"/>
                <a:sym typeface="Roboto Mono"/>
              </a:rPr>
              <a:t>  tf.keras.layers.</a:t>
            </a:r>
            <a:r>
              <a:rPr lang="en" sz="1200">
                <a:solidFill>
                  <a:srgbClr val="D296DD"/>
                </a:solidFill>
                <a:latin typeface="Roboto Mono"/>
                <a:ea typeface="Roboto Mono"/>
                <a:cs typeface="Roboto Mono"/>
                <a:sym typeface="Roboto Mono"/>
              </a:rPr>
              <a:t>Flatten</a:t>
            </a:r>
            <a:r>
              <a:rPr lang="en" sz="1200">
                <a:solidFill>
                  <a:srgbClr val="FFFFFF"/>
                </a:solidFill>
                <a:latin typeface="Roboto Mono"/>
                <a:ea typeface="Roboto Mono"/>
                <a:cs typeface="Roboto Mono"/>
                <a:sym typeface="Roboto Mono"/>
              </a:rPr>
              <a:t>(),</a:t>
            </a: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r>
              <a:rPr lang="en" sz="1200">
                <a:solidFill>
                  <a:srgbClr val="FFFFFF"/>
                </a:solidFill>
                <a:latin typeface="Roboto Mono"/>
                <a:ea typeface="Roboto Mono"/>
                <a:cs typeface="Roboto Mono"/>
                <a:sym typeface="Roboto Mono"/>
              </a:rPr>
              <a:t>  tf.keras.layers.</a:t>
            </a:r>
            <a:r>
              <a:rPr lang="en" sz="1200">
                <a:solidFill>
                  <a:srgbClr val="D296DD"/>
                </a:solidFill>
                <a:latin typeface="Roboto Mono"/>
                <a:ea typeface="Roboto Mono"/>
                <a:cs typeface="Roboto Mono"/>
                <a:sym typeface="Roboto Mono"/>
              </a:rPr>
              <a:t>Dense</a:t>
            </a:r>
            <a:r>
              <a:rPr lang="en" sz="1200">
                <a:solidFill>
                  <a:srgbClr val="FFFFFF"/>
                </a:solidFill>
                <a:latin typeface="Roboto Mono"/>
                <a:ea typeface="Roboto Mono"/>
                <a:cs typeface="Roboto Mono"/>
                <a:sym typeface="Roboto Mono"/>
              </a:rPr>
              <a:t>(</a:t>
            </a:r>
            <a:r>
              <a:rPr lang="en" sz="1200">
                <a:solidFill>
                  <a:srgbClr val="F0B82F"/>
                </a:solidFill>
                <a:latin typeface="Roboto Mono"/>
                <a:ea typeface="Roboto Mono"/>
                <a:cs typeface="Roboto Mono"/>
                <a:sym typeface="Roboto Mono"/>
              </a:rPr>
              <a:t>512</a:t>
            </a:r>
            <a:r>
              <a:rPr lang="en" sz="1200">
                <a:solidFill>
                  <a:srgbClr val="FFFFFF"/>
                </a:solidFill>
                <a:latin typeface="Roboto Mono"/>
                <a:ea typeface="Roboto Mono"/>
                <a:cs typeface="Roboto Mono"/>
                <a:sym typeface="Roboto Mono"/>
              </a:rPr>
              <a:t>, activation=tf.nn.relu),</a:t>
            </a: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r>
              <a:rPr lang="en" sz="1200">
                <a:solidFill>
                  <a:srgbClr val="FFFFFF"/>
                </a:solidFill>
                <a:latin typeface="Roboto Mono"/>
                <a:ea typeface="Roboto Mono"/>
                <a:cs typeface="Roboto Mono"/>
                <a:sym typeface="Roboto Mono"/>
              </a:rPr>
              <a:t>  tf.keras.layers.</a:t>
            </a:r>
            <a:r>
              <a:rPr lang="en" sz="1200">
                <a:solidFill>
                  <a:srgbClr val="D296DD"/>
                </a:solidFill>
                <a:latin typeface="Roboto Mono"/>
                <a:ea typeface="Roboto Mono"/>
                <a:cs typeface="Roboto Mono"/>
                <a:sym typeface="Roboto Mono"/>
              </a:rPr>
              <a:t>Dropout</a:t>
            </a:r>
            <a:r>
              <a:rPr lang="en" sz="1200">
                <a:solidFill>
                  <a:srgbClr val="FFFFFF"/>
                </a:solidFill>
                <a:latin typeface="Roboto Mono"/>
                <a:ea typeface="Roboto Mono"/>
                <a:cs typeface="Roboto Mono"/>
                <a:sym typeface="Roboto Mono"/>
              </a:rPr>
              <a:t>(</a:t>
            </a:r>
            <a:r>
              <a:rPr lang="en" sz="1200">
                <a:solidFill>
                  <a:srgbClr val="F0B82F"/>
                </a:solidFill>
                <a:latin typeface="Roboto Mono"/>
                <a:ea typeface="Roboto Mono"/>
                <a:cs typeface="Roboto Mono"/>
                <a:sym typeface="Roboto Mono"/>
              </a:rPr>
              <a:t>0.2</a:t>
            </a:r>
            <a:r>
              <a:rPr lang="en" sz="1200">
                <a:solidFill>
                  <a:srgbClr val="FFFFFF"/>
                </a:solidFill>
                <a:latin typeface="Roboto Mono"/>
                <a:ea typeface="Roboto Mono"/>
                <a:cs typeface="Roboto Mono"/>
                <a:sym typeface="Roboto Mono"/>
              </a:rPr>
              <a:t>),</a:t>
            </a: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r>
              <a:rPr lang="en" sz="1200">
                <a:solidFill>
                  <a:srgbClr val="FFFFFF"/>
                </a:solidFill>
                <a:latin typeface="Roboto Mono"/>
                <a:ea typeface="Roboto Mono"/>
                <a:cs typeface="Roboto Mono"/>
                <a:sym typeface="Roboto Mono"/>
              </a:rPr>
              <a:t>  tf.keras.layers.</a:t>
            </a:r>
            <a:r>
              <a:rPr lang="en" sz="1200">
                <a:solidFill>
                  <a:srgbClr val="D296DD"/>
                </a:solidFill>
                <a:latin typeface="Roboto Mono"/>
                <a:ea typeface="Roboto Mono"/>
                <a:cs typeface="Roboto Mono"/>
                <a:sym typeface="Roboto Mono"/>
              </a:rPr>
              <a:t>Dense</a:t>
            </a:r>
            <a:r>
              <a:rPr lang="en" sz="1200">
                <a:solidFill>
                  <a:srgbClr val="FFFFFF"/>
                </a:solidFill>
                <a:latin typeface="Roboto Mono"/>
                <a:ea typeface="Roboto Mono"/>
                <a:cs typeface="Roboto Mono"/>
                <a:sym typeface="Roboto Mono"/>
              </a:rPr>
              <a:t>(</a:t>
            </a:r>
            <a:r>
              <a:rPr lang="en" sz="1200">
                <a:solidFill>
                  <a:srgbClr val="F0B82F"/>
                </a:solidFill>
                <a:latin typeface="Roboto Mono"/>
                <a:ea typeface="Roboto Mono"/>
                <a:cs typeface="Roboto Mono"/>
                <a:sym typeface="Roboto Mono"/>
              </a:rPr>
              <a:t>10</a:t>
            </a:r>
            <a:r>
              <a:rPr lang="en" sz="1200">
                <a:solidFill>
                  <a:srgbClr val="FFFFFF"/>
                </a:solidFill>
                <a:latin typeface="Roboto Mono"/>
                <a:ea typeface="Roboto Mono"/>
                <a:cs typeface="Roboto Mono"/>
                <a:sym typeface="Roboto Mono"/>
              </a:rPr>
              <a:t>, activation=tf.nn.softmax)</a:t>
            </a: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r>
              <a:rPr lang="en" sz="1200">
                <a:solidFill>
                  <a:srgbClr val="FFFFFF"/>
                </a:solidFill>
                <a:latin typeface="Roboto Mono"/>
                <a:ea typeface="Roboto Mono"/>
                <a:cs typeface="Roboto Mono"/>
                <a:sym typeface="Roboto Mono"/>
              </a:rPr>
              <a:t>])</a:t>
            </a: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r>
              <a:rPr lang="en" sz="1200">
                <a:solidFill>
                  <a:srgbClr val="FFFFFF"/>
                </a:solidFill>
                <a:latin typeface="Roboto Mono"/>
                <a:ea typeface="Roboto Mono"/>
                <a:cs typeface="Roboto Mono"/>
                <a:sym typeface="Roboto Mono"/>
              </a:rPr>
              <a:t>model.compile(optimizer='</a:t>
            </a:r>
            <a:r>
              <a:rPr lang="en" sz="1200">
                <a:solidFill>
                  <a:srgbClr val="A1D467"/>
                </a:solidFill>
                <a:latin typeface="Roboto Mono"/>
                <a:ea typeface="Roboto Mono"/>
                <a:cs typeface="Roboto Mono"/>
                <a:sym typeface="Roboto Mono"/>
              </a:rPr>
              <a:t>adam</a:t>
            </a:r>
            <a:r>
              <a:rPr lang="en" sz="1200">
                <a:solidFill>
                  <a:srgbClr val="FFFFFF"/>
                </a:solidFill>
                <a:latin typeface="Roboto Mono"/>
                <a:ea typeface="Roboto Mono"/>
                <a:cs typeface="Roboto Mono"/>
                <a:sym typeface="Roboto Mono"/>
              </a:rPr>
              <a:t>',</a:t>
            </a: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r>
              <a:rPr lang="en" sz="1200">
                <a:solidFill>
                  <a:srgbClr val="FFFFFF"/>
                </a:solidFill>
                <a:latin typeface="Roboto Mono"/>
                <a:ea typeface="Roboto Mono"/>
                <a:cs typeface="Roboto Mono"/>
                <a:sym typeface="Roboto Mono"/>
              </a:rPr>
              <a:t>              loss='</a:t>
            </a:r>
            <a:r>
              <a:rPr lang="en" sz="1200">
                <a:solidFill>
                  <a:srgbClr val="A1D467"/>
                </a:solidFill>
                <a:latin typeface="Roboto Mono"/>
                <a:ea typeface="Roboto Mono"/>
                <a:cs typeface="Roboto Mono"/>
                <a:sym typeface="Roboto Mono"/>
              </a:rPr>
              <a:t>sparse_categorical_crossentropy</a:t>
            </a:r>
            <a:r>
              <a:rPr lang="en" sz="1200">
                <a:solidFill>
                  <a:srgbClr val="FFFFFF"/>
                </a:solidFill>
                <a:latin typeface="Roboto Mono"/>
                <a:ea typeface="Roboto Mono"/>
                <a:cs typeface="Roboto Mono"/>
                <a:sym typeface="Roboto Mono"/>
              </a:rPr>
              <a:t>',</a:t>
            </a: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r>
              <a:rPr lang="en" sz="1200">
                <a:solidFill>
                  <a:srgbClr val="FFFFFF"/>
                </a:solidFill>
                <a:latin typeface="Roboto Mono"/>
                <a:ea typeface="Roboto Mono"/>
                <a:cs typeface="Roboto Mono"/>
                <a:sym typeface="Roboto Mono"/>
              </a:rPr>
              <a:t>              metrics=['</a:t>
            </a:r>
            <a:r>
              <a:rPr lang="en" sz="1200">
                <a:solidFill>
                  <a:srgbClr val="A1D467"/>
                </a:solidFill>
                <a:latin typeface="Roboto Mono"/>
                <a:ea typeface="Roboto Mono"/>
                <a:cs typeface="Roboto Mono"/>
                <a:sym typeface="Roboto Mono"/>
              </a:rPr>
              <a:t>accuracy</a:t>
            </a:r>
            <a:r>
              <a:rPr lang="en" sz="1200">
                <a:solidFill>
                  <a:srgbClr val="FFFFFF"/>
                </a:solidFill>
                <a:latin typeface="Roboto Mono"/>
                <a:ea typeface="Roboto Mono"/>
                <a:cs typeface="Roboto Mono"/>
                <a:sym typeface="Roboto Mono"/>
              </a:rPr>
              <a:t>'])</a:t>
            </a: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r>
              <a:rPr lang="en" sz="1200">
                <a:solidFill>
                  <a:srgbClr val="FFFFFF"/>
                </a:solidFill>
                <a:latin typeface="Roboto Mono"/>
                <a:ea typeface="Roboto Mono"/>
                <a:cs typeface="Roboto Mono"/>
                <a:sym typeface="Roboto Mono"/>
              </a:rPr>
              <a:t>model.fit(x_train, y_train, epochs=</a:t>
            </a:r>
            <a:r>
              <a:rPr lang="en" sz="1200">
                <a:solidFill>
                  <a:srgbClr val="F0B82F"/>
                </a:solidFill>
                <a:latin typeface="Roboto Mono"/>
                <a:ea typeface="Roboto Mono"/>
                <a:cs typeface="Roboto Mono"/>
                <a:sym typeface="Roboto Mono"/>
              </a:rPr>
              <a:t>5</a:t>
            </a:r>
            <a:r>
              <a:rPr lang="en" sz="1200">
                <a:solidFill>
                  <a:srgbClr val="FFFFFF"/>
                </a:solidFill>
                <a:latin typeface="Roboto Mono"/>
                <a:ea typeface="Roboto Mono"/>
                <a:cs typeface="Roboto Mono"/>
                <a:sym typeface="Roboto Mono"/>
              </a:rPr>
              <a:t>)</a:t>
            </a: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r>
              <a:rPr lang="en" sz="1200">
                <a:solidFill>
                  <a:srgbClr val="FFFFFF"/>
                </a:solidFill>
                <a:latin typeface="Roboto Mono"/>
                <a:ea typeface="Roboto Mono"/>
                <a:cs typeface="Roboto Mono"/>
                <a:sym typeface="Roboto Mono"/>
              </a:rPr>
              <a:t>model.evaluate(x_test, y_test)</a:t>
            </a:r>
            <a:endParaRPr sz="1200">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None/>
            </a:pPr>
            <a:endParaRPr sz="1200">
              <a:solidFill>
                <a:srgbClr val="FFFFFF"/>
              </a:solidFill>
              <a:latin typeface="Roboto Mono"/>
              <a:ea typeface="Roboto Mono"/>
              <a:cs typeface="Roboto Mono"/>
              <a:sym typeface="Roboto Mono"/>
            </a:endParaRPr>
          </a:p>
          <a:p>
            <a:pPr marL="0" lvl="0" indent="0" algn="l" rtl="0">
              <a:spcBef>
                <a:spcPts val="0"/>
              </a:spcBef>
              <a:spcAft>
                <a:spcPts val="1400"/>
              </a:spcAft>
              <a:buNone/>
            </a:pPr>
            <a:endParaRPr sz="1200">
              <a:solidFill>
                <a:srgbClr val="FFFFFF"/>
              </a:solidFill>
              <a:latin typeface="Roboto Mono"/>
              <a:ea typeface="Roboto Mono"/>
              <a:cs typeface="Roboto Mono"/>
              <a:sym typeface="Roboto Mono"/>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End Slide">
  <p:cSld name="MAIN_POINT_1">
    <p:spTree>
      <p:nvGrpSpPr>
        <p:cNvPr id="1" name="Shape 213"/>
        <p:cNvGrpSpPr/>
        <p:nvPr/>
      </p:nvGrpSpPr>
      <p:grpSpPr>
        <a:xfrm>
          <a:off x="0" y="0"/>
          <a:ext cx="0" cy="0"/>
          <a:chOff x="0" y="0"/>
          <a:chExt cx="0" cy="0"/>
        </a:xfrm>
      </p:grpSpPr>
      <p:sp>
        <p:nvSpPr>
          <p:cNvPr id="214" name="Google Shape;214;p46"/>
          <p:cNvSpPr txBox="1">
            <a:spLocks noGrp="1"/>
          </p:cNvSpPr>
          <p:nvPr>
            <p:ph type="sldNum" idx="12"/>
          </p:nvPr>
        </p:nvSpPr>
        <p:spPr>
          <a:xfrm>
            <a:off x="8472458" y="4663217"/>
            <a:ext cx="548700" cy="393600"/>
          </a:xfrm>
          <a:prstGeom prst="rect">
            <a:avLst/>
          </a:prstGeom>
        </p:spPr>
        <p:txBody>
          <a:bodyPr spcFirstLastPara="1" wrap="square" lIns="57150" tIns="57150" rIns="57150" bIns="571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15" name="Google Shape;215;p46"/>
          <p:cNvPicPr preferRelativeResize="0"/>
          <p:nvPr/>
        </p:nvPicPr>
        <p:blipFill>
          <a:blip r:embed="rId2">
            <a:alphaModFix/>
          </a:blip>
          <a:stretch>
            <a:fillRect/>
          </a:stretch>
        </p:blipFill>
        <p:spPr>
          <a:xfrm>
            <a:off x="-53075" y="-37350"/>
            <a:ext cx="9250150" cy="5218198"/>
          </a:xfrm>
          <a:prstGeom prst="rect">
            <a:avLst/>
          </a:prstGeom>
          <a:noFill/>
          <a:ln>
            <a:noFill/>
          </a:ln>
        </p:spPr>
      </p:pic>
      <p:sp>
        <p:nvSpPr>
          <p:cNvPr id="216" name="Google Shape;216;p46"/>
          <p:cNvSpPr txBox="1">
            <a:spLocks noGrp="1"/>
          </p:cNvSpPr>
          <p:nvPr>
            <p:ph type="title"/>
          </p:nvPr>
        </p:nvSpPr>
        <p:spPr>
          <a:xfrm>
            <a:off x="2339100" y="2478113"/>
            <a:ext cx="4465800" cy="717600"/>
          </a:xfrm>
          <a:prstGeom prst="rect">
            <a:avLst/>
          </a:prstGeom>
        </p:spPr>
        <p:txBody>
          <a:bodyPr spcFirstLastPara="1" wrap="square" lIns="57150" tIns="57150" rIns="57150" bIns="57150" anchor="b" anchorCtr="0">
            <a:noAutofit/>
          </a:bodyPr>
          <a:lstStyle>
            <a:lvl1pPr lvl="0" algn="ctr" rtl="0">
              <a:spcBef>
                <a:spcPts val="0"/>
              </a:spcBef>
              <a:spcAft>
                <a:spcPts val="0"/>
              </a:spcAft>
              <a:buNone/>
              <a:defRPr sz="3600">
                <a:solidFill>
                  <a:schemeClr val="lt1"/>
                </a:solidFill>
                <a:latin typeface="Google Sans Medium"/>
                <a:ea typeface="Google Sans Medium"/>
                <a:cs typeface="Google Sans Medium"/>
                <a:sym typeface="Google Sans Medium"/>
              </a:defRPr>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7"/>
        <p:cNvGrpSpPr/>
        <p:nvPr/>
      </p:nvGrpSpPr>
      <p:grpSpPr>
        <a:xfrm>
          <a:off x="0" y="0"/>
          <a:ext cx="0" cy="0"/>
          <a:chOff x="0" y="0"/>
          <a:chExt cx="0" cy="0"/>
        </a:xfrm>
      </p:grpSpPr>
      <p:sp>
        <p:nvSpPr>
          <p:cNvPr id="218" name="Google Shape;218;p47"/>
          <p:cNvSpPr txBox="1">
            <a:spLocks noGrp="1"/>
          </p:cNvSpPr>
          <p:nvPr>
            <p:ph type="ctrTitle"/>
          </p:nvPr>
        </p:nvSpPr>
        <p:spPr>
          <a:xfrm>
            <a:off x="311708" y="744575"/>
            <a:ext cx="8520600" cy="2052600"/>
          </a:xfrm>
          <a:prstGeom prst="rect">
            <a:avLst/>
          </a:prstGeom>
        </p:spPr>
        <p:txBody>
          <a:bodyPr spcFirstLastPara="1" wrap="square" lIns="57150" tIns="57150" rIns="57150" bIns="57150"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19" name="Google Shape;219;p47"/>
          <p:cNvSpPr txBox="1">
            <a:spLocks noGrp="1"/>
          </p:cNvSpPr>
          <p:nvPr>
            <p:ph type="subTitle" idx="1"/>
          </p:nvPr>
        </p:nvSpPr>
        <p:spPr>
          <a:xfrm>
            <a:off x="311700" y="2834125"/>
            <a:ext cx="8520600" cy="792600"/>
          </a:xfrm>
          <a:prstGeom prst="rect">
            <a:avLst/>
          </a:prstGeom>
        </p:spPr>
        <p:txBody>
          <a:bodyPr spcFirstLastPara="1" wrap="square" lIns="57150" tIns="57150" rIns="57150" bIns="57150"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20" name="Google Shape;220;p47"/>
          <p:cNvSpPr txBox="1">
            <a:spLocks noGrp="1"/>
          </p:cNvSpPr>
          <p:nvPr>
            <p:ph type="sldNum" idx="12"/>
          </p:nvPr>
        </p:nvSpPr>
        <p:spPr>
          <a:xfrm>
            <a:off x="8472458" y="4663217"/>
            <a:ext cx="548700" cy="393600"/>
          </a:xfrm>
          <a:prstGeom prst="rect">
            <a:avLst/>
          </a:prstGeom>
        </p:spPr>
        <p:txBody>
          <a:bodyPr spcFirstLastPara="1" wrap="square" lIns="57150" tIns="57150" rIns="57150" bIns="571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1"/>
        <p:cNvGrpSpPr/>
        <p:nvPr/>
      </p:nvGrpSpPr>
      <p:grpSpPr>
        <a:xfrm>
          <a:off x="0" y="0"/>
          <a:ext cx="0" cy="0"/>
          <a:chOff x="0" y="0"/>
          <a:chExt cx="0" cy="0"/>
        </a:xfrm>
      </p:grpSpPr>
      <p:sp>
        <p:nvSpPr>
          <p:cNvPr id="222" name="Google Shape;222;p48"/>
          <p:cNvSpPr txBox="1">
            <a:spLocks noGrp="1"/>
          </p:cNvSpPr>
          <p:nvPr>
            <p:ph type="title"/>
          </p:nvPr>
        </p:nvSpPr>
        <p:spPr>
          <a:xfrm>
            <a:off x="311700" y="445025"/>
            <a:ext cx="8520600" cy="572700"/>
          </a:xfrm>
          <a:prstGeom prst="rect">
            <a:avLst/>
          </a:prstGeom>
        </p:spPr>
        <p:txBody>
          <a:bodyPr spcFirstLastPara="1" wrap="square" lIns="57150" tIns="57150" rIns="57150" bIns="57150" anchor="t"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223" name="Google Shape;223;p48"/>
          <p:cNvSpPr txBox="1">
            <a:spLocks noGrp="1"/>
          </p:cNvSpPr>
          <p:nvPr>
            <p:ph type="body" idx="1"/>
          </p:nvPr>
        </p:nvSpPr>
        <p:spPr>
          <a:xfrm>
            <a:off x="311700" y="1152475"/>
            <a:ext cx="8520600" cy="3416400"/>
          </a:xfrm>
          <a:prstGeom prst="rect">
            <a:avLst/>
          </a:prstGeom>
        </p:spPr>
        <p:txBody>
          <a:bodyPr spcFirstLastPara="1" wrap="square" lIns="57150" tIns="57150" rIns="57150" bIns="57150" anchor="t" anchorCtr="0">
            <a:noAutofit/>
          </a:bodyPr>
          <a:lstStyle>
            <a:lvl1pPr marL="457200" lvl="0" indent="-298450" rtl="0">
              <a:spcBef>
                <a:spcPts val="0"/>
              </a:spcBef>
              <a:spcAft>
                <a:spcPts val="0"/>
              </a:spcAft>
              <a:buSzPts val="1100"/>
              <a:buChar char="●"/>
              <a:defRPr/>
            </a:lvl1pPr>
            <a:lvl2pPr marL="914400" lvl="1" indent="-285750" rtl="0">
              <a:spcBef>
                <a:spcPts val="1000"/>
              </a:spcBef>
              <a:spcAft>
                <a:spcPts val="0"/>
              </a:spcAft>
              <a:buSzPts val="900"/>
              <a:buChar char="○"/>
              <a:defRPr/>
            </a:lvl2pPr>
            <a:lvl3pPr marL="1371600" lvl="2" indent="-285750" rtl="0">
              <a:spcBef>
                <a:spcPts val="1000"/>
              </a:spcBef>
              <a:spcAft>
                <a:spcPts val="0"/>
              </a:spcAft>
              <a:buSzPts val="900"/>
              <a:buChar char="■"/>
              <a:defRPr/>
            </a:lvl3pPr>
            <a:lvl4pPr marL="1828800" lvl="3" indent="-285750" rtl="0">
              <a:spcBef>
                <a:spcPts val="1000"/>
              </a:spcBef>
              <a:spcAft>
                <a:spcPts val="0"/>
              </a:spcAft>
              <a:buSzPts val="900"/>
              <a:buChar char="●"/>
              <a:defRPr/>
            </a:lvl4pPr>
            <a:lvl5pPr marL="2286000" lvl="4" indent="-285750" rtl="0">
              <a:spcBef>
                <a:spcPts val="1000"/>
              </a:spcBef>
              <a:spcAft>
                <a:spcPts val="0"/>
              </a:spcAft>
              <a:buSzPts val="900"/>
              <a:buChar char="○"/>
              <a:defRPr/>
            </a:lvl5pPr>
            <a:lvl6pPr marL="2743200" lvl="5" indent="-285750" rtl="0">
              <a:spcBef>
                <a:spcPts val="1000"/>
              </a:spcBef>
              <a:spcAft>
                <a:spcPts val="0"/>
              </a:spcAft>
              <a:buSzPts val="900"/>
              <a:buChar char="■"/>
              <a:defRPr/>
            </a:lvl6pPr>
            <a:lvl7pPr marL="3200400" lvl="6" indent="-285750" rtl="0">
              <a:spcBef>
                <a:spcPts val="1000"/>
              </a:spcBef>
              <a:spcAft>
                <a:spcPts val="0"/>
              </a:spcAft>
              <a:buSzPts val="900"/>
              <a:buChar char="●"/>
              <a:defRPr/>
            </a:lvl7pPr>
            <a:lvl8pPr marL="3657600" lvl="7" indent="-285750" rtl="0">
              <a:spcBef>
                <a:spcPts val="1000"/>
              </a:spcBef>
              <a:spcAft>
                <a:spcPts val="0"/>
              </a:spcAft>
              <a:buSzPts val="900"/>
              <a:buChar char="○"/>
              <a:defRPr/>
            </a:lvl8pPr>
            <a:lvl9pPr marL="4114800" lvl="8" indent="-285750" rtl="0">
              <a:spcBef>
                <a:spcPts val="1000"/>
              </a:spcBef>
              <a:spcAft>
                <a:spcPts val="1000"/>
              </a:spcAft>
              <a:buSzPts val="900"/>
              <a:buChar char="■"/>
              <a:defRPr/>
            </a:lvl9pPr>
          </a:lstStyle>
          <a:p>
            <a:endParaRPr/>
          </a:p>
        </p:txBody>
      </p:sp>
      <p:sp>
        <p:nvSpPr>
          <p:cNvPr id="224" name="Google Shape;224;p48"/>
          <p:cNvSpPr txBox="1">
            <a:spLocks noGrp="1"/>
          </p:cNvSpPr>
          <p:nvPr>
            <p:ph type="sldNum" idx="12"/>
          </p:nvPr>
        </p:nvSpPr>
        <p:spPr>
          <a:xfrm>
            <a:off x="8472458" y="4663217"/>
            <a:ext cx="548700" cy="393600"/>
          </a:xfrm>
          <a:prstGeom prst="rect">
            <a:avLst/>
          </a:prstGeom>
        </p:spPr>
        <p:txBody>
          <a:bodyPr spcFirstLastPara="1" wrap="square" lIns="57150" tIns="57150" rIns="57150" bIns="571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py - Blank 2">
  <p:cSld name="TITLE_ONLY_1_2">
    <p:spTree>
      <p:nvGrpSpPr>
        <p:cNvPr id="1" name="Shape 225"/>
        <p:cNvGrpSpPr/>
        <p:nvPr/>
      </p:nvGrpSpPr>
      <p:grpSpPr>
        <a:xfrm>
          <a:off x="0" y="0"/>
          <a:ext cx="0" cy="0"/>
          <a:chOff x="0" y="0"/>
          <a:chExt cx="0" cy="0"/>
        </a:xfrm>
      </p:grpSpPr>
      <p:sp>
        <p:nvSpPr>
          <p:cNvPr id="226" name="Google Shape;226;p49"/>
          <p:cNvSpPr txBox="1">
            <a:spLocks noGrp="1"/>
          </p:cNvSpPr>
          <p:nvPr>
            <p:ph type="title"/>
          </p:nvPr>
        </p:nvSpPr>
        <p:spPr>
          <a:xfrm>
            <a:off x="739453" y="767822"/>
            <a:ext cx="7425600" cy="450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400">
                <a:solidFill>
                  <a:srgbClr val="FF6F00"/>
                </a:solidFill>
                <a:latin typeface="Google Sans Medium"/>
                <a:ea typeface="Google Sans Medium"/>
                <a:cs typeface="Google Sans Medium"/>
                <a:sym typeface="Google Sans Medium"/>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27" name="Google Shape;227;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marL="0" lvl="0" indent="0" algn="r" rtl="0">
              <a:spcBef>
                <a:spcPts val="0"/>
              </a:spcBef>
              <a:spcAft>
                <a:spcPts val="0"/>
              </a:spcAft>
              <a:buNone/>
            </a:pPr>
            <a:fld id="{00000000-1234-1234-1234-123412341234}" type="slidenum">
              <a:rPr lang="en"/>
              <a:t>‹#›</a:t>
            </a:fld>
            <a:endParaRPr/>
          </a:p>
        </p:txBody>
      </p:sp>
      <p:sp>
        <p:nvSpPr>
          <p:cNvPr id="228" name="Google Shape;228;p49"/>
          <p:cNvSpPr/>
          <p:nvPr/>
        </p:nvSpPr>
        <p:spPr>
          <a:xfrm>
            <a:off x="0" y="4967700"/>
            <a:ext cx="9144000" cy="175800"/>
          </a:xfrm>
          <a:prstGeom prst="rect">
            <a:avLst/>
          </a:prstGeom>
          <a:gradFill>
            <a:gsLst>
              <a:gs pos="0">
                <a:srgbClr val="FF6F00"/>
              </a:gs>
              <a:gs pos="100000">
                <a:srgbClr val="FFA800"/>
              </a:gs>
            </a:gsLst>
            <a:lin ang="180000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9" name="Google Shape;229;p49"/>
          <p:cNvPicPr preferRelativeResize="0"/>
          <p:nvPr/>
        </p:nvPicPr>
        <p:blipFill rotWithShape="1">
          <a:blip r:embed="rId2">
            <a:alphaModFix/>
          </a:blip>
          <a:srcRect l="7309" t="4404" r="7300" b="4404"/>
          <a:stretch/>
        </p:blipFill>
        <p:spPr>
          <a:xfrm>
            <a:off x="57106" y="59150"/>
            <a:ext cx="374094" cy="39360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Full Blank">
  <p:cSld name="Presentation Title">
    <p:bg>
      <p:bgPr>
        <a:solidFill>
          <a:srgbClr val="FFFFFF"/>
        </a:solidFill>
        <a:effectLst/>
      </p:bgPr>
    </p:bg>
    <p:spTree>
      <p:nvGrpSpPr>
        <p:cNvPr id="1" name="Shape 230"/>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White Slide w/ Red">
  <p:cSld name="CUSTOM_1_1_1">
    <p:bg>
      <p:bgPr>
        <a:solidFill>
          <a:srgbClr val="FFFFFF"/>
        </a:solidFill>
        <a:effectLst/>
      </p:bgPr>
    </p:bg>
    <p:spTree>
      <p:nvGrpSpPr>
        <p:cNvPr id="1" name="Shape 231"/>
        <p:cNvGrpSpPr/>
        <p:nvPr/>
      </p:nvGrpSpPr>
      <p:grpSpPr>
        <a:xfrm>
          <a:off x="0" y="0"/>
          <a:ext cx="0" cy="0"/>
          <a:chOff x="0" y="0"/>
          <a:chExt cx="0" cy="0"/>
        </a:xfrm>
      </p:grpSpPr>
      <p:sp>
        <p:nvSpPr>
          <p:cNvPr id="232" name="Google Shape;232;p51"/>
          <p:cNvSpPr txBox="1">
            <a:spLocks noGrp="1"/>
          </p:cNvSpPr>
          <p:nvPr>
            <p:ph type="title"/>
          </p:nvPr>
        </p:nvSpPr>
        <p:spPr>
          <a:xfrm>
            <a:off x="810300" y="1234472"/>
            <a:ext cx="6879900" cy="903900"/>
          </a:xfrm>
          <a:prstGeom prst="rect">
            <a:avLst/>
          </a:prstGeom>
        </p:spPr>
        <p:txBody>
          <a:bodyPr spcFirstLastPara="1" wrap="square" lIns="57150" tIns="57150" rIns="57150" bIns="57150" anchor="t" anchorCtr="0">
            <a:noAutofit/>
          </a:bodyPr>
          <a:lstStyle>
            <a:lvl1pPr lvl="0" rtl="0">
              <a:lnSpc>
                <a:spcPct val="115000"/>
              </a:lnSpc>
              <a:spcBef>
                <a:spcPts val="0"/>
              </a:spcBef>
              <a:spcAft>
                <a:spcPts val="0"/>
              </a:spcAft>
              <a:buNone/>
              <a:defRPr sz="4100">
                <a:solidFill>
                  <a:srgbClr val="E5443F"/>
                </a:solidFill>
                <a:latin typeface="Google Sans"/>
                <a:ea typeface="Google Sans"/>
                <a:cs typeface="Google Sans"/>
                <a:sym typeface="Google Sans"/>
              </a:defRPr>
            </a:lvl1pPr>
            <a:lvl2pPr lvl="1" rtl="0">
              <a:spcBef>
                <a:spcPts val="0"/>
              </a:spcBef>
              <a:spcAft>
                <a:spcPts val="0"/>
              </a:spcAft>
              <a:buNone/>
              <a:defRPr sz="4100">
                <a:solidFill>
                  <a:srgbClr val="E5443F"/>
                </a:solidFill>
                <a:latin typeface="Google Sans"/>
                <a:ea typeface="Google Sans"/>
                <a:cs typeface="Google Sans"/>
                <a:sym typeface="Google Sans"/>
              </a:defRPr>
            </a:lvl2pPr>
            <a:lvl3pPr lvl="2" rtl="0">
              <a:spcBef>
                <a:spcPts val="0"/>
              </a:spcBef>
              <a:spcAft>
                <a:spcPts val="0"/>
              </a:spcAft>
              <a:buNone/>
              <a:defRPr sz="4100">
                <a:solidFill>
                  <a:srgbClr val="E5443F"/>
                </a:solidFill>
                <a:latin typeface="Google Sans"/>
                <a:ea typeface="Google Sans"/>
                <a:cs typeface="Google Sans"/>
                <a:sym typeface="Google Sans"/>
              </a:defRPr>
            </a:lvl3pPr>
            <a:lvl4pPr lvl="3" rtl="0">
              <a:spcBef>
                <a:spcPts val="0"/>
              </a:spcBef>
              <a:spcAft>
                <a:spcPts val="0"/>
              </a:spcAft>
              <a:buNone/>
              <a:defRPr sz="4100">
                <a:solidFill>
                  <a:srgbClr val="E5443F"/>
                </a:solidFill>
                <a:latin typeface="Google Sans"/>
                <a:ea typeface="Google Sans"/>
                <a:cs typeface="Google Sans"/>
                <a:sym typeface="Google Sans"/>
              </a:defRPr>
            </a:lvl4pPr>
            <a:lvl5pPr lvl="4" rtl="0">
              <a:spcBef>
                <a:spcPts val="0"/>
              </a:spcBef>
              <a:spcAft>
                <a:spcPts val="0"/>
              </a:spcAft>
              <a:buNone/>
              <a:defRPr sz="4100">
                <a:solidFill>
                  <a:srgbClr val="E5443F"/>
                </a:solidFill>
                <a:latin typeface="Google Sans"/>
                <a:ea typeface="Google Sans"/>
                <a:cs typeface="Google Sans"/>
                <a:sym typeface="Google Sans"/>
              </a:defRPr>
            </a:lvl5pPr>
            <a:lvl6pPr lvl="5" rtl="0">
              <a:spcBef>
                <a:spcPts val="0"/>
              </a:spcBef>
              <a:spcAft>
                <a:spcPts val="0"/>
              </a:spcAft>
              <a:buNone/>
              <a:defRPr sz="4100">
                <a:solidFill>
                  <a:srgbClr val="E5443F"/>
                </a:solidFill>
                <a:latin typeface="Google Sans"/>
                <a:ea typeface="Google Sans"/>
                <a:cs typeface="Google Sans"/>
                <a:sym typeface="Google Sans"/>
              </a:defRPr>
            </a:lvl6pPr>
            <a:lvl7pPr lvl="6" rtl="0">
              <a:spcBef>
                <a:spcPts val="0"/>
              </a:spcBef>
              <a:spcAft>
                <a:spcPts val="0"/>
              </a:spcAft>
              <a:buNone/>
              <a:defRPr sz="4100">
                <a:solidFill>
                  <a:srgbClr val="E5443F"/>
                </a:solidFill>
                <a:latin typeface="Google Sans"/>
                <a:ea typeface="Google Sans"/>
                <a:cs typeface="Google Sans"/>
                <a:sym typeface="Google Sans"/>
              </a:defRPr>
            </a:lvl7pPr>
            <a:lvl8pPr lvl="7" rtl="0">
              <a:spcBef>
                <a:spcPts val="0"/>
              </a:spcBef>
              <a:spcAft>
                <a:spcPts val="0"/>
              </a:spcAft>
              <a:buNone/>
              <a:defRPr sz="4100">
                <a:solidFill>
                  <a:srgbClr val="E5443F"/>
                </a:solidFill>
                <a:latin typeface="Google Sans"/>
                <a:ea typeface="Google Sans"/>
                <a:cs typeface="Google Sans"/>
                <a:sym typeface="Google Sans"/>
              </a:defRPr>
            </a:lvl8pPr>
            <a:lvl9pPr lvl="8" rtl="0">
              <a:spcBef>
                <a:spcPts val="0"/>
              </a:spcBef>
              <a:spcAft>
                <a:spcPts val="0"/>
              </a:spcAft>
              <a:buNone/>
              <a:defRPr sz="4100">
                <a:solidFill>
                  <a:srgbClr val="E5443F"/>
                </a:solidFill>
                <a:latin typeface="Google Sans"/>
                <a:ea typeface="Google Sans"/>
                <a:cs typeface="Google Sans"/>
                <a:sym typeface="Google Sans"/>
              </a:defRPr>
            </a:lvl9pPr>
          </a:lstStyle>
          <a:p>
            <a:endParaRPr/>
          </a:p>
        </p:txBody>
      </p:sp>
      <p:sp>
        <p:nvSpPr>
          <p:cNvPr id="233" name="Google Shape;233;p51"/>
          <p:cNvSpPr txBox="1">
            <a:spLocks noGrp="1"/>
          </p:cNvSpPr>
          <p:nvPr>
            <p:ph type="subTitle" idx="1"/>
          </p:nvPr>
        </p:nvSpPr>
        <p:spPr>
          <a:xfrm>
            <a:off x="810300" y="2024034"/>
            <a:ext cx="7417500" cy="497400"/>
          </a:xfrm>
          <a:prstGeom prst="rect">
            <a:avLst/>
          </a:prstGeom>
        </p:spPr>
        <p:txBody>
          <a:bodyPr spcFirstLastPara="1" wrap="square" lIns="57150" tIns="57150" rIns="57150" bIns="57150" anchor="t" anchorCtr="0">
            <a:noAutofit/>
          </a:bodyPr>
          <a:lstStyle>
            <a:lvl1pPr lvl="0" rtl="0">
              <a:lnSpc>
                <a:spcPct val="150000"/>
              </a:lnSpc>
              <a:spcBef>
                <a:spcPts val="0"/>
              </a:spcBef>
              <a:spcAft>
                <a:spcPts val="0"/>
              </a:spcAft>
              <a:buNone/>
              <a:defRPr sz="2400">
                <a:solidFill>
                  <a:srgbClr val="E5443F"/>
                </a:solidFill>
                <a:latin typeface="Google Sans"/>
                <a:ea typeface="Google Sans"/>
                <a:cs typeface="Google Sans"/>
                <a:sym typeface="Google Sans"/>
              </a:defRPr>
            </a:lvl1pPr>
            <a:lvl2pPr lvl="1" rtl="0">
              <a:spcBef>
                <a:spcPts val="1000"/>
              </a:spcBef>
              <a:spcAft>
                <a:spcPts val="0"/>
              </a:spcAft>
              <a:buNone/>
              <a:defRPr sz="2400">
                <a:solidFill>
                  <a:srgbClr val="E5443F"/>
                </a:solidFill>
                <a:latin typeface="Google Sans"/>
                <a:ea typeface="Google Sans"/>
                <a:cs typeface="Google Sans"/>
                <a:sym typeface="Google Sans"/>
              </a:defRPr>
            </a:lvl2pPr>
            <a:lvl3pPr lvl="2" rtl="0">
              <a:spcBef>
                <a:spcPts val="1000"/>
              </a:spcBef>
              <a:spcAft>
                <a:spcPts val="0"/>
              </a:spcAft>
              <a:buNone/>
              <a:defRPr sz="2400">
                <a:solidFill>
                  <a:srgbClr val="E5443F"/>
                </a:solidFill>
                <a:latin typeface="Google Sans"/>
                <a:ea typeface="Google Sans"/>
                <a:cs typeface="Google Sans"/>
                <a:sym typeface="Google Sans"/>
              </a:defRPr>
            </a:lvl3pPr>
            <a:lvl4pPr lvl="3" rtl="0">
              <a:spcBef>
                <a:spcPts val="1000"/>
              </a:spcBef>
              <a:spcAft>
                <a:spcPts val="0"/>
              </a:spcAft>
              <a:buNone/>
              <a:defRPr sz="2400">
                <a:solidFill>
                  <a:srgbClr val="E5443F"/>
                </a:solidFill>
                <a:latin typeface="Google Sans"/>
                <a:ea typeface="Google Sans"/>
                <a:cs typeface="Google Sans"/>
                <a:sym typeface="Google Sans"/>
              </a:defRPr>
            </a:lvl4pPr>
            <a:lvl5pPr lvl="4" rtl="0">
              <a:spcBef>
                <a:spcPts val="1000"/>
              </a:spcBef>
              <a:spcAft>
                <a:spcPts val="0"/>
              </a:spcAft>
              <a:buNone/>
              <a:defRPr sz="2400">
                <a:solidFill>
                  <a:srgbClr val="E5443F"/>
                </a:solidFill>
                <a:latin typeface="Google Sans"/>
                <a:ea typeface="Google Sans"/>
                <a:cs typeface="Google Sans"/>
                <a:sym typeface="Google Sans"/>
              </a:defRPr>
            </a:lvl5pPr>
            <a:lvl6pPr lvl="5" rtl="0">
              <a:spcBef>
                <a:spcPts val="1000"/>
              </a:spcBef>
              <a:spcAft>
                <a:spcPts val="0"/>
              </a:spcAft>
              <a:buNone/>
              <a:defRPr sz="2400">
                <a:solidFill>
                  <a:srgbClr val="E5443F"/>
                </a:solidFill>
                <a:latin typeface="Google Sans"/>
                <a:ea typeface="Google Sans"/>
                <a:cs typeface="Google Sans"/>
                <a:sym typeface="Google Sans"/>
              </a:defRPr>
            </a:lvl6pPr>
            <a:lvl7pPr lvl="6" rtl="0">
              <a:spcBef>
                <a:spcPts val="1000"/>
              </a:spcBef>
              <a:spcAft>
                <a:spcPts val="0"/>
              </a:spcAft>
              <a:buNone/>
              <a:defRPr sz="2400">
                <a:solidFill>
                  <a:srgbClr val="E5443F"/>
                </a:solidFill>
                <a:latin typeface="Google Sans"/>
                <a:ea typeface="Google Sans"/>
                <a:cs typeface="Google Sans"/>
                <a:sym typeface="Google Sans"/>
              </a:defRPr>
            </a:lvl7pPr>
            <a:lvl8pPr lvl="7" rtl="0">
              <a:spcBef>
                <a:spcPts val="1000"/>
              </a:spcBef>
              <a:spcAft>
                <a:spcPts val="0"/>
              </a:spcAft>
              <a:buNone/>
              <a:defRPr sz="2400">
                <a:solidFill>
                  <a:srgbClr val="E5443F"/>
                </a:solidFill>
                <a:latin typeface="Google Sans"/>
                <a:ea typeface="Google Sans"/>
                <a:cs typeface="Google Sans"/>
                <a:sym typeface="Google Sans"/>
              </a:defRPr>
            </a:lvl8pPr>
            <a:lvl9pPr lvl="8" rtl="0">
              <a:spcBef>
                <a:spcPts val="1000"/>
              </a:spcBef>
              <a:spcAft>
                <a:spcPts val="1000"/>
              </a:spcAft>
              <a:buNone/>
              <a:defRPr sz="2400">
                <a:solidFill>
                  <a:srgbClr val="E5443F"/>
                </a:solidFill>
                <a:latin typeface="Google Sans"/>
                <a:ea typeface="Google Sans"/>
                <a:cs typeface="Google Sans"/>
                <a:sym typeface="Google Sans"/>
              </a:defRPr>
            </a:lvl9pPr>
          </a:lstStyle>
          <a:p>
            <a:endParaRPr/>
          </a:p>
        </p:txBody>
      </p:sp>
      <p:sp>
        <p:nvSpPr>
          <p:cNvPr id="234" name="Google Shape;234;p51"/>
          <p:cNvSpPr txBox="1">
            <a:spLocks noGrp="1"/>
          </p:cNvSpPr>
          <p:nvPr>
            <p:ph type="body" idx="2"/>
          </p:nvPr>
        </p:nvSpPr>
        <p:spPr>
          <a:xfrm>
            <a:off x="810300" y="2580309"/>
            <a:ext cx="6173400" cy="1898100"/>
          </a:xfrm>
          <a:prstGeom prst="rect">
            <a:avLst/>
          </a:prstGeom>
        </p:spPr>
        <p:txBody>
          <a:bodyPr spcFirstLastPara="1" wrap="square" lIns="57150" tIns="57150" rIns="57150" bIns="57150" anchor="t" anchorCtr="0">
            <a:noAutofit/>
          </a:bodyPr>
          <a:lstStyle>
            <a:lvl1pPr marL="457200" lvl="0" indent="-323850" rtl="0">
              <a:lnSpc>
                <a:spcPct val="125000"/>
              </a:lnSpc>
              <a:spcBef>
                <a:spcPts val="0"/>
              </a:spcBef>
              <a:spcAft>
                <a:spcPts val="0"/>
              </a:spcAft>
              <a:buClr>
                <a:srgbClr val="445863"/>
              </a:buClr>
              <a:buSzPts val="1500"/>
              <a:buFont typeface="Google Sans"/>
              <a:buChar char="●"/>
              <a:defRPr sz="1500">
                <a:solidFill>
                  <a:srgbClr val="445863"/>
                </a:solidFill>
                <a:latin typeface="Google Sans"/>
                <a:ea typeface="Google Sans"/>
                <a:cs typeface="Google Sans"/>
                <a:sym typeface="Google Sans"/>
              </a:defRPr>
            </a:lvl1pPr>
            <a:lvl2pPr marL="914400" lvl="1" indent="-323850" rtl="0">
              <a:lnSpc>
                <a:spcPct val="125000"/>
              </a:lnSpc>
              <a:spcBef>
                <a:spcPts val="1000"/>
              </a:spcBef>
              <a:spcAft>
                <a:spcPts val="0"/>
              </a:spcAft>
              <a:buClr>
                <a:srgbClr val="445863"/>
              </a:buClr>
              <a:buSzPts val="1500"/>
              <a:buFont typeface="Google Sans"/>
              <a:buChar char="○"/>
              <a:defRPr sz="1500">
                <a:solidFill>
                  <a:srgbClr val="445863"/>
                </a:solidFill>
                <a:latin typeface="Google Sans"/>
                <a:ea typeface="Google Sans"/>
                <a:cs typeface="Google Sans"/>
                <a:sym typeface="Google Sans"/>
              </a:defRPr>
            </a:lvl2pPr>
            <a:lvl3pPr marL="1371600" lvl="2" indent="-323850" rtl="0">
              <a:lnSpc>
                <a:spcPct val="125000"/>
              </a:lnSpc>
              <a:spcBef>
                <a:spcPts val="1000"/>
              </a:spcBef>
              <a:spcAft>
                <a:spcPts val="0"/>
              </a:spcAft>
              <a:buClr>
                <a:srgbClr val="445863"/>
              </a:buClr>
              <a:buSzPts val="1500"/>
              <a:buFont typeface="Google Sans"/>
              <a:buChar char="■"/>
              <a:defRPr sz="1500">
                <a:solidFill>
                  <a:srgbClr val="445863"/>
                </a:solidFill>
                <a:latin typeface="Google Sans"/>
                <a:ea typeface="Google Sans"/>
                <a:cs typeface="Google Sans"/>
                <a:sym typeface="Google Sans"/>
              </a:defRPr>
            </a:lvl3pPr>
            <a:lvl4pPr marL="1828800" lvl="3" indent="-323850" rtl="0">
              <a:lnSpc>
                <a:spcPct val="125000"/>
              </a:lnSpc>
              <a:spcBef>
                <a:spcPts val="1000"/>
              </a:spcBef>
              <a:spcAft>
                <a:spcPts val="0"/>
              </a:spcAft>
              <a:buClr>
                <a:srgbClr val="445863"/>
              </a:buClr>
              <a:buSzPts val="1500"/>
              <a:buFont typeface="Google Sans"/>
              <a:buChar char="●"/>
              <a:defRPr sz="1500">
                <a:solidFill>
                  <a:srgbClr val="445863"/>
                </a:solidFill>
                <a:latin typeface="Google Sans"/>
                <a:ea typeface="Google Sans"/>
                <a:cs typeface="Google Sans"/>
                <a:sym typeface="Google Sans"/>
              </a:defRPr>
            </a:lvl4pPr>
            <a:lvl5pPr marL="2286000" lvl="4" indent="-323850" rtl="0">
              <a:lnSpc>
                <a:spcPct val="125000"/>
              </a:lnSpc>
              <a:spcBef>
                <a:spcPts val="1000"/>
              </a:spcBef>
              <a:spcAft>
                <a:spcPts val="0"/>
              </a:spcAft>
              <a:buClr>
                <a:srgbClr val="445863"/>
              </a:buClr>
              <a:buSzPts val="1500"/>
              <a:buFont typeface="Google Sans"/>
              <a:buChar char="○"/>
              <a:defRPr sz="1500">
                <a:solidFill>
                  <a:srgbClr val="445863"/>
                </a:solidFill>
                <a:latin typeface="Google Sans"/>
                <a:ea typeface="Google Sans"/>
                <a:cs typeface="Google Sans"/>
                <a:sym typeface="Google Sans"/>
              </a:defRPr>
            </a:lvl5pPr>
            <a:lvl6pPr marL="2743200" lvl="5" indent="-323850" rtl="0">
              <a:lnSpc>
                <a:spcPct val="125000"/>
              </a:lnSpc>
              <a:spcBef>
                <a:spcPts val="1000"/>
              </a:spcBef>
              <a:spcAft>
                <a:spcPts val="0"/>
              </a:spcAft>
              <a:buClr>
                <a:srgbClr val="445863"/>
              </a:buClr>
              <a:buSzPts val="1500"/>
              <a:buFont typeface="Google Sans"/>
              <a:buChar char="■"/>
              <a:defRPr sz="1500">
                <a:solidFill>
                  <a:srgbClr val="445863"/>
                </a:solidFill>
                <a:latin typeface="Google Sans"/>
                <a:ea typeface="Google Sans"/>
                <a:cs typeface="Google Sans"/>
                <a:sym typeface="Google Sans"/>
              </a:defRPr>
            </a:lvl6pPr>
            <a:lvl7pPr marL="3200400" lvl="6" indent="-323850" rtl="0">
              <a:lnSpc>
                <a:spcPct val="125000"/>
              </a:lnSpc>
              <a:spcBef>
                <a:spcPts val="1000"/>
              </a:spcBef>
              <a:spcAft>
                <a:spcPts val="0"/>
              </a:spcAft>
              <a:buClr>
                <a:srgbClr val="445863"/>
              </a:buClr>
              <a:buSzPts val="1500"/>
              <a:buFont typeface="Google Sans"/>
              <a:buChar char="●"/>
              <a:defRPr sz="1500">
                <a:solidFill>
                  <a:srgbClr val="445863"/>
                </a:solidFill>
                <a:latin typeface="Google Sans"/>
                <a:ea typeface="Google Sans"/>
                <a:cs typeface="Google Sans"/>
                <a:sym typeface="Google Sans"/>
              </a:defRPr>
            </a:lvl7pPr>
            <a:lvl8pPr marL="3657600" lvl="7" indent="-323850" rtl="0">
              <a:lnSpc>
                <a:spcPct val="125000"/>
              </a:lnSpc>
              <a:spcBef>
                <a:spcPts val="1000"/>
              </a:spcBef>
              <a:spcAft>
                <a:spcPts val="0"/>
              </a:spcAft>
              <a:buClr>
                <a:srgbClr val="445863"/>
              </a:buClr>
              <a:buSzPts val="1500"/>
              <a:buFont typeface="Google Sans"/>
              <a:buChar char="○"/>
              <a:defRPr sz="1500">
                <a:solidFill>
                  <a:srgbClr val="445863"/>
                </a:solidFill>
                <a:latin typeface="Google Sans"/>
                <a:ea typeface="Google Sans"/>
                <a:cs typeface="Google Sans"/>
                <a:sym typeface="Google Sans"/>
              </a:defRPr>
            </a:lvl8pPr>
            <a:lvl9pPr marL="4114800" lvl="8" indent="-323850" rtl="0">
              <a:lnSpc>
                <a:spcPct val="125000"/>
              </a:lnSpc>
              <a:spcBef>
                <a:spcPts val="1000"/>
              </a:spcBef>
              <a:spcAft>
                <a:spcPts val="1000"/>
              </a:spcAft>
              <a:buClr>
                <a:srgbClr val="445863"/>
              </a:buClr>
              <a:buSzPts val="1500"/>
              <a:buFont typeface="Google Sans"/>
              <a:buChar char="■"/>
              <a:defRPr sz="1500">
                <a:solidFill>
                  <a:srgbClr val="445863"/>
                </a:solidFill>
                <a:latin typeface="Google Sans"/>
                <a:ea typeface="Google Sans"/>
                <a:cs typeface="Google Sans"/>
                <a:sym typeface="Google Sans"/>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Code Slide">
  <p:cSld name="Code Slide">
    <p:bg>
      <p:bgPr>
        <a:solidFill>
          <a:srgbClr val="414141"/>
        </a:solidFill>
        <a:effectLst/>
      </p:bgPr>
    </p:bg>
    <p:spTree>
      <p:nvGrpSpPr>
        <p:cNvPr id="1" name="Shape 235"/>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6"/>
        <p:cNvGrpSpPr/>
        <p:nvPr/>
      </p:nvGrpSpPr>
      <p:grpSpPr>
        <a:xfrm>
          <a:off x="0" y="0"/>
          <a:ext cx="0" cy="0"/>
          <a:chOff x="0" y="0"/>
          <a:chExt cx="0" cy="0"/>
        </a:xfrm>
      </p:grpSpPr>
      <p:sp>
        <p:nvSpPr>
          <p:cNvPr id="237" name="Google Shape;237;p53"/>
          <p:cNvSpPr txBox="1">
            <a:spLocks noGrp="1"/>
          </p:cNvSpPr>
          <p:nvPr>
            <p:ph type="sldNum" idx="12"/>
          </p:nvPr>
        </p:nvSpPr>
        <p:spPr>
          <a:xfrm>
            <a:off x="8472458" y="4663217"/>
            <a:ext cx="548700" cy="393600"/>
          </a:xfrm>
          <a:prstGeom prst="rect">
            <a:avLst/>
          </a:prstGeom>
        </p:spPr>
        <p:txBody>
          <a:bodyPr spcFirstLastPara="1" wrap="square" lIns="57150" tIns="57150" rIns="57150" bIns="571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White Slide w/ Blue">
  <p:cSld name="CUSTOM_1_1_2">
    <p:bg>
      <p:bgPr>
        <a:solidFill>
          <a:srgbClr val="FFFFFF"/>
        </a:solidFill>
        <a:effectLst/>
      </p:bgPr>
    </p:bg>
    <p:spTree>
      <p:nvGrpSpPr>
        <p:cNvPr id="1" name="Shape 238"/>
        <p:cNvGrpSpPr/>
        <p:nvPr/>
      </p:nvGrpSpPr>
      <p:grpSpPr>
        <a:xfrm>
          <a:off x="0" y="0"/>
          <a:ext cx="0" cy="0"/>
          <a:chOff x="0" y="0"/>
          <a:chExt cx="0" cy="0"/>
        </a:xfrm>
      </p:grpSpPr>
      <p:sp>
        <p:nvSpPr>
          <p:cNvPr id="239" name="Google Shape;239;p54"/>
          <p:cNvSpPr txBox="1">
            <a:spLocks noGrp="1"/>
          </p:cNvSpPr>
          <p:nvPr>
            <p:ph type="title"/>
          </p:nvPr>
        </p:nvSpPr>
        <p:spPr>
          <a:xfrm>
            <a:off x="810300" y="1234472"/>
            <a:ext cx="6822600" cy="903900"/>
          </a:xfrm>
          <a:prstGeom prst="rect">
            <a:avLst/>
          </a:prstGeom>
        </p:spPr>
        <p:txBody>
          <a:bodyPr spcFirstLastPara="1" wrap="square" lIns="57150" tIns="57150" rIns="57150" bIns="57150" anchor="t" anchorCtr="0">
            <a:noAutofit/>
          </a:bodyPr>
          <a:lstStyle>
            <a:lvl1pPr lvl="0" rtl="0">
              <a:lnSpc>
                <a:spcPct val="115000"/>
              </a:lnSpc>
              <a:spcBef>
                <a:spcPts val="0"/>
              </a:spcBef>
              <a:spcAft>
                <a:spcPts val="0"/>
              </a:spcAft>
              <a:buNone/>
              <a:defRPr sz="4100">
                <a:solidFill>
                  <a:srgbClr val="4285F4"/>
                </a:solidFill>
                <a:latin typeface="Google Sans"/>
                <a:ea typeface="Google Sans"/>
                <a:cs typeface="Google Sans"/>
                <a:sym typeface="Google Sans"/>
              </a:defRPr>
            </a:lvl1pPr>
            <a:lvl2pPr lvl="1" rtl="0">
              <a:spcBef>
                <a:spcPts val="0"/>
              </a:spcBef>
              <a:spcAft>
                <a:spcPts val="0"/>
              </a:spcAft>
              <a:buNone/>
              <a:defRPr sz="4100">
                <a:solidFill>
                  <a:srgbClr val="4285F4"/>
                </a:solidFill>
                <a:latin typeface="Google Sans"/>
                <a:ea typeface="Google Sans"/>
                <a:cs typeface="Google Sans"/>
                <a:sym typeface="Google Sans"/>
              </a:defRPr>
            </a:lvl2pPr>
            <a:lvl3pPr lvl="2" rtl="0">
              <a:spcBef>
                <a:spcPts val="0"/>
              </a:spcBef>
              <a:spcAft>
                <a:spcPts val="0"/>
              </a:spcAft>
              <a:buNone/>
              <a:defRPr sz="4100">
                <a:solidFill>
                  <a:srgbClr val="4285F4"/>
                </a:solidFill>
                <a:latin typeface="Google Sans"/>
                <a:ea typeface="Google Sans"/>
                <a:cs typeface="Google Sans"/>
                <a:sym typeface="Google Sans"/>
              </a:defRPr>
            </a:lvl3pPr>
            <a:lvl4pPr lvl="3" rtl="0">
              <a:spcBef>
                <a:spcPts val="0"/>
              </a:spcBef>
              <a:spcAft>
                <a:spcPts val="0"/>
              </a:spcAft>
              <a:buNone/>
              <a:defRPr sz="4100">
                <a:solidFill>
                  <a:srgbClr val="4285F4"/>
                </a:solidFill>
                <a:latin typeface="Google Sans"/>
                <a:ea typeface="Google Sans"/>
                <a:cs typeface="Google Sans"/>
                <a:sym typeface="Google Sans"/>
              </a:defRPr>
            </a:lvl4pPr>
            <a:lvl5pPr lvl="4" rtl="0">
              <a:spcBef>
                <a:spcPts val="0"/>
              </a:spcBef>
              <a:spcAft>
                <a:spcPts val="0"/>
              </a:spcAft>
              <a:buNone/>
              <a:defRPr sz="4100">
                <a:solidFill>
                  <a:srgbClr val="4285F4"/>
                </a:solidFill>
                <a:latin typeface="Google Sans"/>
                <a:ea typeface="Google Sans"/>
                <a:cs typeface="Google Sans"/>
                <a:sym typeface="Google Sans"/>
              </a:defRPr>
            </a:lvl5pPr>
            <a:lvl6pPr lvl="5" rtl="0">
              <a:spcBef>
                <a:spcPts val="0"/>
              </a:spcBef>
              <a:spcAft>
                <a:spcPts val="0"/>
              </a:spcAft>
              <a:buNone/>
              <a:defRPr sz="4100">
                <a:solidFill>
                  <a:srgbClr val="4285F4"/>
                </a:solidFill>
                <a:latin typeface="Google Sans"/>
                <a:ea typeface="Google Sans"/>
                <a:cs typeface="Google Sans"/>
                <a:sym typeface="Google Sans"/>
              </a:defRPr>
            </a:lvl6pPr>
            <a:lvl7pPr lvl="6" rtl="0">
              <a:spcBef>
                <a:spcPts val="0"/>
              </a:spcBef>
              <a:spcAft>
                <a:spcPts val="0"/>
              </a:spcAft>
              <a:buNone/>
              <a:defRPr sz="4100">
                <a:solidFill>
                  <a:srgbClr val="4285F4"/>
                </a:solidFill>
                <a:latin typeface="Google Sans"/>
                <a:ea typeface="Google Sans"/>
                <a:cs typeface="Google Sans"/>
                <a:sym typeface="Google Sans"/>
              </a:defRPr>
            </a:lvl7pPr>
            <a:lvl8pPr lvl="7" rtl="0">
              <a:spcBef>
                <a:spcPts val="0"/>
              </a:spcBef>
              <a:spcAft>
                <a:spcPts val="0"/>
              </a:spcAft>
              <a:buNone/>
              <a:defRPr sz="4100">
                <a:solidFill>
                  <a:srgbClr val="4285F4"/>
                </a:solidFill>
                <a:latin typeface="Google Sans"/>
                <a:ea typeface="Google Sans"/>
                <a:cs typeface="Google Sans"/>
                <a:sym typeface="Google Sans"/>
              </a:defRPr>
            </a:lvl8pPr>
            <a:lvl9pPr lvl="8" rtl="0">
              <a:spcBef>
                <a:spcPts val="0"/>
              </a:spcBef>
              <a:spcAft>
                <a:spcPts val="0"/>
              </a:spcAft>
              <a:buNone/>
              <a:defRPr sz="4100">
                <a:solidFill>
                  <a:srgbClr val="4285F4"/>
                </a:solidFill>
                <a:latin typeface="Google Sans"/>
                <a:ea typeface="Google Sans"/>
                <a:cs typeface="Google Sans"/>
                <a:sym typeface="Google Sans"/>
              </a:defRPr>
            </a:lvl9pPr>
          </a:lstStyle>
          <a:p>
            <a:endParaRPr/>
          </a:p>
        </p:txBody>
      </p:sp>
      <p:sp>
        <p:nvSpPr>
          <p:cNvPr id="240" name="Google Shape;240;p54"/>
          <p:cNvSpPr txBox="1">
            <a:spLocks noGrp="1"/>
          </p:cNvSpPr>
          <p:nvPr>
            <p:ph type="subTitle" idx="1"/>
          </p:nvPr>
        </p:nvSpPr>
        <p:spPr>
          <a:xfrm>
            <a:off x="810300" y="2024034"/>
            <a:ext cx="7360200" cy="497400"/>
          </a:xfrm>
          <a:prstGeom prst="rect">
            <a:avLst/>
          </a:prstGeom>
        </p:spPr>
        <p:txBody>
          <a:bodyPr spcFirstLastPara="1" wrap="square" lIns="57150" tIns="57150" rIns="57150" bIns="57150" anchor="t" anchorCtr="0">
            <a:noAutofit/>
          </a:bodyPr>
          <a:lstStyle>
            <a:lvl1pPr lvl="0" rtl="0">
              <a:lnSpc>
                <a:spcPct val="150000"/>
              </a:lnSpc>
              <a:spcBef>
                <a:spcPts val="0"/>
              </a:spcBef>
              <a:spcAft>
                <a:spcPts val="0"/>
              </a:spcAft>
              <a:buNone/>
              <a:defRPr sz="2400">
                <a:solidFill>
                  <a:srgbClr val="4285F4"/>
                </a:solidFill>
                <a:latin typeface="Google Sans"/>
                <a:ea typeface="Google Sans"/>
                <a:cs typeface="Google Sans"/>
                <a:sym typeface="Google Sans"/>
              </a:defRPr>
            </a:lvl1pPr>
            <a:lvl2pPr lvl="1" rtl="0">
              <a:spcBef>
                <a:spcPts val="1000"/>
              </a:spcBef>
              <a:spcAft>
                <a:spcPts val="0"/>
              </a:spcAft>
              <a:buNone/>
              <a:defRPr sz="2400">
                <a:solidFill>
                  <a:srgbClr val="4285F4"/>
                </a:solidFill>
                <a:latin typeface="Google Sans"/>
                <a:ea typeface="Google Sans"/>
                <a:cs typeface="Google Sans"/>
                <a:sym typeface="Google Sans"/>
              </a:defRPr>
            </a:lvl2pPr>
            <a:lvl3pPr lvl="2" rtl="0">
              <a:spcBef>
                <a:spcPts val="1000"/>
              </a:spcBef>
              <a:spcAft>
                <a:spcPts val="0"/>
              </a:spcAft>
              <a:buNone/>
              <a:defRPr sz="2400">
                <a:solidFill>
                  <a:srgbClr val="4285F4"/>
                </a:solidFill>
                <a:latin typeface="Google Sans"/>
                <a:ea typeface="Google Sans"/>
                <a:cs typeface="Google Sans"/>
                <a:sym typeface="Google Sans"/>
              </a:defRPr>
            </a:lvl3pPr>
            <a:lvl4pPr lvl="3" rtl="0">
              <a:spcBef>
                <a:spcPts val="1000"/>
              </a:spcBef>
              <a:spcAft>
                <a:spcPts val="0"/>
              </a:spcAft>
              <a:buNone/>
              <a:defRPr sz="2400">
                <a:solidFill>
                  <a:srgbClr val="4285F4"/>
                </a:solidFill>
                <a:latin typeface="Google Sans"/>
                <a:ea typeface="Google Sans"/>
                <a:cs typeface="Google Sans"/>
                <a:sym typeface="Google Sans"/>
              </a:defRPr>
            </a:lvl4pPr>
            <a:lvl5pPr lvl="4" rtl="0">
              <a:spcBef>
                <a:spcPts val="1000"/>
              </a:spcBef>
              <a:spcAft>
                <a:spcPts val="0"/>
              </a:spcAft>
              <a:buNone/>
              <a:defRPr sz="2400">
                <a:solidFill>
                  <a:srgbClr val="4285F4"/>
                </a:solidFill>
                <a:latin typeface="Google Sans"/>
                <a:ea typeface="Google Sans"/>
                <a:cs typeface="Google Sans"/>
                <a:sym typeface="Google Sans"/>
              </a:defRPr>
            </a:lvl5pPr>
            <a:lvl6pPr lvl="5" rtl="0">
              <a:spcBef>
                <a:spcPts val="1000"/>
              </a:spcBef>
              <a:spcAft>
                <a:spcPts val="0"/>
              </a:spcAft>
              <a:buNone/>
              <a:defRPr sz="2400">
                <a:solidFill>
                  <a:srgbClr val="4285F4"/>
                </a:solidFill>
                <a:latin typeface="Google Sans"/>
                <a:ea typeface="Google Sans"/>
                <a:cs typeface="Google Sans"/>
                <a:sym typeface="Google Sans"/>
              </a:defRPr>
            </a:lvl6pPr>
            <a:lvl7pPr lvl="6" rtl="0">
              <a:spcBef>
                <a:spcPts val="1000"/>
              </a:spcBef>
              <a:spcAft>
                <a:spcPts val="0"/>
              </a:spcAft>
              <a:buNone/>
              <a:defRPr sz="2400">
                <a:solidFill>
                  <a:srgbClr val="4285F4"/>
                </a:solidFill>
                <a:latin typeface="Google Sans"/>
                <a:ea typeface="Google Sans"/>
                <a:cs typeface="Google Sans"/>
                <a:sym typeface="Google Sans"/>
              </a:defRPr>
            </a:lvl7pPr>
            <a:lvl8pPr lvl="7" rtl="0">
              <a:spcBef>
                <a:spcPts val="1000"/>
              </a:spcBef>
              <a:spcAft>
                <a:spcPts val="0"/>
              </a:spcAft>
              <a:buNone/>
              <a:defRPr sz="2400">
                <a:solidFill>
                  <a:srgbClr val="4285F4"/>
                </a:solidFill>
                <a:latin typeface="Google Sans"/>
                <a:ea typeface="Google Sans"/>
                <a:cs typeface="Google Sans"/>
                <a:sym typeface="Google Sans"/>
              </a:defRPr>
            </a:lvl8pPr>
            <a:lvl9pPr lvl="8" rtl="0">
              <a:spcBef>
                <a:spcPts val="1000"/>
              </a:spcBef>
              <a:spcAft>
                <a:spcPts val="1000"/>
              </a:spcAft>
              <a:buNone/>
              <a:defRPr sz="2400">
                <a:solidFill>
                  <a:srgbClr val="4285F4"/>
                </a:solidFill>
                <a:latin typeface="Google Sans"/>
                <a:ea typeface="Google Sans"/>
                <a:cs typeface="Google Sans"/>
                <a:sym typeface="Google Sans"/>
              </a:defRPr>
            </a:lvl9pPr>
          </a:lstStyle>
          <a:p>
            <a:endParaRPr/>
          </a:p>
        </p:txBody>
      </p:sp>
      <p:sp>
        <p:nvSpPr>
          <p:cNvPr id="241" name="Google Shape;241;p54"/>
          <p:cNvSpPr txBox="1">
            <a:spLocks noGrp="1"/>
          </p:cNvSpPr>
          <p:nvPr>
            <p:ph type="body" idx="2"/>
          </p:nvPr>
        </p:nvSpPr>
        <p:spPr>
          <a:xfrm>
            <a:off x="810300" y="2580309"/>
            <a:ext cx="6116100" cy="1784700"/>
          </a:xfrm>
          <a:prstGeom prst="rect">
            <a:avLst/>
          </a:prstGeom>
        </p:spPr>
        <p:txBody>
          <a:bodyPr spcFirstLastPara="1" wrap="square" lIns="57150" tIns="57150" rIns="57150" bIns="57150" anchor="t" anchorCtr="0">
            <a:noAutofit/>
          </a:bodyPr>
          <a:lstStyle>
            <a:lvl1pPr marL="457200" lvl="0" indent="-323850" rtl="0">
              <a:lnSpc>
                <a:spcPct val="125000"/>
              </a:lnSpc>
              <a:spcBef>
                <a:spcPts val="0"/>
              </a:spcBef>
              <a:spcAft>
                <a:spcPts val="0"/>
              </a:spcAft>
              <a:buClr>
                <a:srgbClr val="445863"/>
              </a:buClr>
              <a:buSzPts val="1500"/>
              <a:buFont typeface="Google Sans"/>
              <a:buChar char="●"/>
              <a:defRPr sz="1500">
                <a:solidFill>
                  <a:srgbClr val="445863"/>
                </a:solidFill>
                <a:latin typeface="Google Sans"/>
                <a:ea typeface="Google Sans"/>
                <a:cs typeface="Google Sans"/>
                <a:sym typeface="Google Sans"/>
              </a:defRPr>
            </a:lvl1pPr>
            <a:lvl2pPr marL="914400" lvl="1" indent="-323850" rtl="0">
              <a:lnSpc>
                <a:spcPct val="125000"/>
              </a:lnSpc>
              <a:spcBef>
                <a:spcPts val="1000"/>
              </a:spcBef>
              <a:spcAft>
                <a:spcPts val="0"/>
              </a:spcAft>
              <a:buClr>
                <a:srgbClr val="445863"/>
              </a:buClr>
              <a:buSzPts val="1500"/>
              <a:buFont typeface="Google Sans"/>
              <a:buChar char="○"/>
              <a:defRPr sz="1500">
                <a:solidFill>
                  <a:srgbClr val="445863"/>
                </a:solidFill>
                <a:latin typeface="Google Sans"/>
                <a:ea typeface="Google Sans"/>
                <a:cs typeface="Google Sans"/>
                <a:sym typeface="Google Sans"/>
              </a:defRPr>
            </a:lvl2pPr>
            <a:lvl3pPr marL="1371600" lvl="2" indent="-323850" rtl="0">
              <a:lnSpc>
                <a:spcPct val="125000"/>
              </a:lnSpc>
              <a:spcBef>
                <a:spcPts val="1000"/>
              </a:spcBef>
              <a:spcAft>
                <a:spcPts val="0"/>
              </a:spcAft>
              <a:buClr>
                <a:srgbClr val="445863"/>
              </a:buClr>
              <a:buSzPts val="1500"/>
              <a:buFont typeface="Google Sans"/>
              <a:buChar char="■"/>
              <a:defRPr sz="1500">
                <a:solidFill>
                  <a:srgbClr val="445863"/>
                </a:solidFill>
                <a:latin typeface="Google Sans"/>
                <a:ea typeface="Google Sans"/>
                <a:cs typeface="Google Sans"/>
                <a:sym typeface="Google Sans"/>
              </a:defRPr>
            </a:lvl3pPr>
            <a:lvl4pPr marL="1828800" lvl="3" indent="-323850" rtl="0">
              <a:lnSpc>
                <a:spcPct val="125000"/>
              </a:lnSpc>
              <a:spcBef>
                <a:spcPts val="1000"/>
              </a:spcBef>
              <a:spcAft>
                <a:spcPts val="0"/>
              </a:spcAft>
              <a:buClr>
                <a:srgbClr val="445863"/>
              </a:buClr>
              <a:buSzPts val="1500"/>
              <a:buFont typeface="Google Sans"/>
              <a:buChar char="●"/>
              <a:defRPr sz="1500">
                <a:solidFill>
                  <a:srgbClr val="445863"/>
                </a:solidFill>
                <a:latin typeface="Google Sans"/>
                <a:ea typeface="Google Sans"/>
                <a:cs typeface="Google Sans"/>
                <a:sym typeface="Google Sans"/>
              </a:defRPr>
            </a:lvl4pPr>
            <a:lvl5pPr marL="2286000" lvl="4" indent="-323850" rtl="0">
              <a:lnSpc>
                <a:spcPct val="125000"/>
              </a:lnSpc>
              <a:spcBef>
                <a:spcPts val="1000"/>
              </a:spcBef>
              <a:spcAft>
                <a:spcPts val="0"/>
              </a:spcAft>
              <a:buClr>
                <a:srgbClr val="445863"/>
              </a:buClr>
              <a:buSzPts val="1500"/>
              <a:buFont typeface="Google Sans"/>
              <a:buChar char="○"/>
              <a:defRPr sz="1500">
                <a:solidFill>
                  <a:srgbClr val="445863"/>
                </a:solidFill>
                <a:latin typeface="Google Sans"/>
                <a:ea typeface="Google Sans"/>
                <a:cs typeface="Google Sans"/>
                <a:sym typeface="Google Sans"/>
              </a:defRPr>
            </a:lvl5pPr>
            <a:lvl6pPr marL="2743200" lvl="5" indent="-323850" rtl="0">
              <a:lnSpc>
                <a:spcPct val="125000"/>
              </a:lnSpc>
              <a:spcBef>
                <a:spcPts val="1000"/>
              </a:spcBef>
              <a:spcAft>
                <a:spcPts val="0"/>
              </a:spcAft>
              <a:buClr>
                <a:srgbClr val="445863"/>
              </a:buClr>
              <a:buSzPts val="1500"/>
              <a:buFont typeface="Google Sans"/>
              <a:buChar char="■"/>
              <a:defRPr sz="1500">
                <a:solidFill>
                  <a:srgbClr val="445863"/>
                </a:solidFill>
                <a:latin typeface="Google Sans"/>
                <a:ea typeface="Google Sans"/>
                <a:cs typeface="Google Sans"/>
                <a:sym typeface="Google Sans"/>
              </a:defRPr>
            </a:lvl6pPr>
            <a:lvl7pPr marL="3200400" lvl="6" indent="-323850" rtl="0">
              <a:lnSpc>
                <a:spcPct val="125000"/>
              </a:lnSpc>
              <a:spcBef>
                <a:spcPts val="1000"/>
              </a:spcBef>
              <a:spcAft>
                <a:spcPts val="0"/>
              </a:spcAft>
              <a:buClr>
                <a:srgbClr val="445863"/>
              </a:buClr>
              <a:buSzPts val="1500"/>
              <a:buFont typeface="Google Sans"/>
              <a:buChar char="●"/>
              <a:defRPr sz="1500">
                <a:solidFill>
                  <a:srgbClr val="445863"/>
                </a:solidFill>
                <a:latin typeface="Google Sans"/>
                <a:ea typeface="Google Sans"/>
                <a:cs typeface="Google Sans"/>
                <a:sym typeface="Google Sans"/>
              </a:defRPr>
            </a:lvl7pPr>
            <a:lvl8pPr marL="3657600" lvl="7" indent="-323850" rtl="0">
              <a:lnSpc>
                <a:spcPct val="125000"/>
              </a:lnSpc>
              <a:spcBef>
                <a:spcPts val="1000"/>
              </a:spcBef>
              <a:spcAft>
                <a:spcPts val="0"/>
              </a:spcAft>
              <a:buClr>
                <a:srgbClr val="445863"/>
              </a:buClr>
              <a:buSzPts val="1500"/>
              <a:buFont typeface="Google Sans"/>
              <a:buChar char="○"/>
              <a:defRPr sz="1500">
                <a:solidFill>
                  <a:srgbClr val="445863"/>
                </a:solidFill>
                <a:latin typeface="Google Sans"/>
                <a:ea typeface="Google Sans"/>
                <a:cs typeface="Google Sans"/>
                <a:sym typeface="Google Sans"/>
              </a:defRPr>
            </a:lvl8pPr>
            <a:lvl9pPr marL="4114800" lvl="8" indent="-323850" rtl="0">
              <a:lnSpc>
                <a:spcPct val="125000"/>
              </a:lnSpc>
              <a:spcBef>
                <a:spcPts val="1000"/>
              </a:spcBef>
              <a:spcAft>
                <a:spcPts val="1000"/>
              </a:spcAft>
              <a:buClr>
                <a:srgbClr val="445863"/>
              </a:buClr>
              <a:buSzPts val="1500"/>
              <a:buFont typeface="Google Sans"/>
              <a:buChar char="■"/>
              <a:defRPr sz="1500">
                <a:solidFill>
                  <a:srgbClr val="445863"/>
                </a:solidFill>
                <a:latin typeface="Google Sans"/>
                <a:ea typeface="Google Sans"/>
                <a:cs typeface="Google Sans"/>
                <a:sym typeface="Google Sans"/>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7"/>
          <p:cNvSpPr/>
          <p:nvPr/>
        </p:nvSpPr>
        <p:spPr>
          <a:xfrm>
            <a:off x="0" y="2567700"/>
            <a:ext cx="9144000" cy="2575800"/>
          </a:xfrm>
          <a:prstGeom prst="rect">
            <a:avLst/>
          </a:prstGeom>
          <a:gradFill>
            <a:gsLst>
              <a:gs pos="0">
                <a:srgbClr val="FF6F00"/>
              </a:gs>
              <a:gs pos="100000">
                <a:srgbClr val="FFA800"/>
              </a:gs>
            </a:gsLst>
            <a:lin ang="180000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7"/>
          <p:cNvSpPr txBox="1">
            <a:spLocks noGrp="1"/>
          </p:cNvSpPr>
          <p:nvPr>
            <p:ph type="subTitle" idx="1"/>
          </p:nvPr>
        </p:nvSpPr>
        <p:spPr>
          <a:xfrm>
            <a:off x="725400" y="4621272"/>
            <a:ext cx="6704700" cy="292500"/>
          </a:xfrm>
          <a:prstGeom prst="rect">
            <a:avLst/>
          </a:prstGeom>
        </p:spPr>
        <p:txBody>
          <a:bodyPr spcFirstLastPara="1" wrap="square" lIns="57150" tIns="57150" rIns="57150" bIns="57150" anchor="t" anchorCtr="0">
            <a:noAutofit/>
          </a:bodyPr>
          <a:lstStyle>
            <a:lvl1pPr lvl="0" rtl="0">
              <a:spcBef>
                <a:spcPts val="0"/>
              </a:spcBef>
              <a:spcAft>
                <a:spcPts val="0"/>
              </a:spcAft>
              <a:buNone/>
              <a:defRPr sz="1200">
                <a:solidFill>
                  <a:srgbClr val="FFFFFF"/>
                </a:solidFill>
                <a:latin typeface="Roboto"/>
                <a:ea typeface="Roboto"/>
                <a:cs typeface="Roboto"/>
                <a:sym typeface="Roboto"/>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a:endParaRPr/>
          </a:p>
        </p:txBody>
      </p:sp>
      <p:sp>
        <p:nvSpPr>
          <p:cNvPr id="30" name="Google Shape;30;p7"/>
          <p:cNvSpPr txBox="1">
            <a:spLocks noGrp="1"/>
          </p:cNvSpPr>
          <p:nvPr>
            <p:ph type="title"/>
          </p:nvPr>
        </p:nvSpPr>
        <p:spPr>
          <a:xfrm>
            <a:off x="707050" y="734125"/>
            <a:ext cx="7282800" cy="1782300"/>
          </a:xfrm>
          <a:prstGeom prst="rect">
            <a:avLst/>
          </a:prstGeom>
        </p:spPr>
        <p:txBody>
          <a:bodyPr spcFirstLastPara="1" wrap="square" lIns="57150" tIns="57150" rIns="57150" bIns="57150" anchor="b" anchorCtr="0">
            <a:noAutofit/>
          </a:bodyPr>
          <a:lstStyle>
            <a:lvl1pPr lvl="0" rtl="0">
              <a:spcBef>
                <a:spcPts val="0"/>
              </a:spcBef>
              <a:spcAft>
                <a:spcPts val="0"/>
              </a:spcAft>
              <a:buNone/>
              <a:defRPr sz="3600">
                <a:solidFill>
                  <a:srgbClr val="425066"/>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1" name="Google Shape;31;p7"/>
          <p:cNvSpPr txBox="1">
            <a:spLocks noGrp="1"/>
          </p:cNvSpPr>
          <p:nvPr>
            <p:ph type="subTitle" idx="2"/>
          </p:nvPr>
        </p:nvSpPr>
        <p:spPr>
          <a:xfrm>
            <a:off x="726225" y="2779945"/>
            <a:ext cx="7121100" cy="1604700"/>
          </a:xfrm>
          <a:prstGeom prst="rect">
            <a:avLst/>
          </a:prstGeom>
        </p:spPr>
        <p:txBody>
          <a:bodyPr spcFirstLastPara="1" wrap="square" lIns="57150" tIns="57150" rIns="57150" bIns="57150" anchor="t" anchorCtr="0">
            <a:noAutofit/>
          </a:bodyPr>
          <a:lstStyle>
            <a:lvl1pPr lvl="0" rtl="0">
              <a:spcBef>
                <a:spcPts val="0"/>
              </a:spcBef>
              <a:spcAft>
                <a:spcPts val="0"/>
              </a:spcAft>
              <a:buNone/>
              <a:defRPr sz="2400">
                <a:solidFill>
                  <a:srgbClr val="FFFFFF"/>
                </a:solidFill>
                <a:latin typeface="Google Sans"/>
                <a:ea typeface="Google Sans"/>
                <a:cs typeface="Google Sans"/>
                <a:sym typeface="Google Sans"/>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57150" tIns="57150" rIns="57150" bIns="571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3" name="Google Shape;33;p7"/>
          <p:cNvSpPr/>
          <p:nvPr/>
        </p:nvSpPr>
        <p:spPr>
          <a:xfrm>
            <a:off x="799929" y="2756349"/>
            <a:ext cx="351900" cy="35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 name="Google Shape;34;p7"/>
          <p:cNvPicPr preferRelativeResize="0"/>
          <p:nvPr/>
        </p:nvPicPr>
        <p:blipFill>
          <a:blip r:embed="rId2">
            <a:alphaModFix/>
          </a:blip>
          <a:stretch>
            <a:fillRect/>
          </a:stretch>
        </p:blipFill>
        <p:spPr>
          <a:xfrm>
            <a:off x="83800" y="52400"/>
            <a:ext cx="1300951" cy="393600"/>
          </a:xfrm>
          <a:prstGeom prst="rect">
            <a:avLst/>
          </a:prstGeom>
          <a:noFill/>
          <a:ln>
            <a:noFill/>
          </a:ln>
        </p:spPr>
      </p:pic>
      <p:pic>
        <p:nvPicPr>
          <p:cNvPr id="35" name="Google Shape;35;p7"/>
          <p:cNvPicPr preferRelativeResize="0"/>
          <p:nvPr/>
        </p:nvPicPr>
        <p:blipFill>
          <a:blip r:embed="rId3">
            <a:alphaModFix/>
          </a:blip>
          <a:stretch>
            <a:fillRect/>
          </a:stretch>
        </p:blipFill>
        <p:spPr>
          <a:xfrm>
            <a:off x="5231575" y="-142750"/>
            <a:ext cx="3912426" cy="296610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Thank you - 2 up">
  <p:cSld name="thank you_2_1_1">
    <p:bg>
      <p:bgPr>
        <a:solidFill>
          <a:srgbClr val="FFFFFF">
            <a:alpha val="16540"/>
          </a:srgbClr>
        </a:solidFill>
        <a:effectLst/>
      </p:bgPr>
    </p:bg>
    <p:spTree>
      <p:nvGrpSpPr>
        <p:cNvPr id="1" name="Shape 242"/>
        <p:cNvGrpSpPr/>
        <p:nvPr/>
      </p:nvGrpSpPr>
      <p:grpSpPr>
        <a:xfrm>
          <a:off x="0" y="0"/>
          <a:ext cx="0" cy="0"/>
          <a:chOff x="0" y="0"/>
          <a:chExt cx="0" cy="0"/>
        </a:xfrm>
      </p:grpSpPr>
      <p:sp>
        <p:nvSpPr>
          <p:cNvPr id="243" name="Google Shape;243;p55"/>
          <p:cNvSpPr txBox="1">
            <a:spLocks noGrp="1"/>
          </p:cNvSpPr>
          <p:nvPr>
            <p:ph type="body" idx="1"/>
          </p:nvPr>
        </p:nvSpPr>
        <p:spPr>
          <a:xfrm>
            <a:off x="1631206" y="3600598"/>
            <a:ext cx="1558200" cy="272400"/>
          </a:xfrm>
          <a:prstGeom prst="rect">
            <a:avLst/>
          </a:prstGeom>
        </p:spPr>
        <p:txBody>
          <a:bodyPr spcFirstLastPara="1" wrap="square" lIns="57150" tIns="57150" rIns="57150" bIns="57150" anchor="t" anchorCtr="0">
            <a:noAutofit/>
          </a:bodyPr>
          <a:lstStyle>
            <a:lvl1pPr marL="457200" lvl="0" indent="-298450" rtl="0">
              <a:spcBef>
                <a:spcPts val="0"/>
              </a:spcBef>
              <a:spcAft>
                <a:spcPts val="0"/>
              </a:spcAft>
              <a:buClr>
                <a:srgbClr val="445863"/>
              </a:buClr>
              <a:buSzPts val="1100"/>
              <a:buChar char="●"/>
              <a:defRPr>
                <a:solidFill>
                  <a:srgbClr val="445863"/>
                </a:solidFill>
              </a:defRPr>
            </a:lvl1pPr>
            <a:lvl2pPr marL="914400" lvl="1" indent="-285750" rtl="0">
              <a:spcBef>
                <a:spcPts val="1000"/>
              </a:spcBef>
              <a:spcAft>
                <a:spcPts val="0"/>
              </a:spcAft>
              <a:buClr>
                <a:srgbClr val="445863"/>
              </a:buClr>
              <a:buSzPts val="900"/>
              <a:buChar char="○"/>
              <a:defRPr>
                <a:solidFill>
                  <a:srgbClr val="445863"/>
                </a:solidFill>
              </a:defRPr>
            </a:lvl2pPr>
            <a:lvl3pPr marL="1371600" lvl="2" indent="-285750" rtl="0">
              <a:spcBef>
                <a:spcPts val="1000"/>
              </a:spcBef>
              <a:spcAft>
                <a:spcPts val="0"/>
              </a:spcAft>
              <a:buClr>
                <a:srgbClr val="445863"/>
              </a:buClr>
              <a:buSzPts val="900"/>
              <a:buChar char="■"/>
              <a:defRPr>
                <a:solidFill>
                  <a:srgbClr val="445863"/>
                </a:solidFill>
              </a:defRPr>
            </a:lvl3pPr>
            <a:lvl4pPr marL="1828800" lvl="3" indent="-285750" rtl="0">
              <a:spcBef>
                <a:spcPts val="1000"/>
              </a:spcBef>
              <a:spcAft>
                <a:spcPts val="0"/>
              </a:spcAft>
              <a:buClr>
                <a:srgbClr val="445863"/>
              </a:buClr>
              <a:buSzPts val="900"/>
              <a:buChar char="●"/>
              <a:defRPr>
                <a:solidFill>
                  <a:srgbClr val="445863"/>
                </a:solidFill>
              </a:defRPr>
            </a:lvl4pPr>
            <a:lvl5pPr marL="2286000" lvl="4" indent="-285750" rtl="0">
              <a:spcBef>
                <a:spcPts val="1000"/>
              </a:spcBef>
              <a:spcAft>
                <a:spcPts val="0"/>
              </a:spcAft>
              <a:buClr>
                <a:srgbClr val="445863"/>
              </a:buClr>
              <a:buSzPts val="900"/>
              <a:buChar char="○"/>
              <a:defRPr>
                <a:solidFill>
                  <a:srgbClr val="445863"/>
                </a:solidFill>
              </a:defRPr>
            </a:lvl5pPr>
            <a:lvl6pPr marL="2743200" lvl="5" indent="-285750" rtl="0">
              <a:spcBef>
                <a:spcPts val="1000"/>
              </a:spcBef>
              <a:spcAft>
                <a:spcPts val="0"/>
              </a:spcAft>
              <a:buClr>
                <a:srgbClr val="445863"/>
              </a:buClr>
              <a:buSzPts val="900"/>
              <a:buChar char="■"/>
              <a:defRPr>
                <a:solidFill>
                  <a:srgbClr val="445863"/>
                </a:solidFill>
              </a:defRPr>
            </a:lvl6pPr>
            <a:lvl7pPr marL="3200400" lvl="6" indent="-285750" rtl="0">
              <a:spcBef>
                <a:spcPts val="1000"/>
              </a:spcBef>
              <a:spcAft>
                <a:spcPts val="0"/>
              </a:spcAft>
              <a:buClr>
                <a:srgbClr val="445863"/>
              </a:buClr>
              <a:buSzPts val="900"/>
              <a:buChar char="●"/>
              <a:defRPr>
                <a:solidFill>
                  <a:srgbClr val="445863"/>
                </a:solidFill>
              </a:defRPr>
            </a:lvl7pPr>
            <a:lvl8pPr marL="3657600" lvl="7" indent="-285750" rtl="0">
              <a:spcBef>
                <a:spcPts val="1000"/>
              </a:spcBef>
              <a:spcAft>
                <a:spcPts val="0"/>
              </a:spcAft>
              <a:buClr>
                <a:srgbClr val="445863"/>
              </a:buClr>
              <a:buSzPts val="900"/>
              <a:buChar char="○"/>
              <a:defRPr>
                <a:solidFill>
                  <a:srgbClr val="445863"/>
                </a:solidFill>
              </a:defRPr>
            </a:lvl8pPr>
            <a:lvl9pPr marL="4114800" lvl="8" indent="-285750" rtl="0">
              <a:spcBef>
                <a:spcPts val="1000"/>
              </a:spcBef>
              <a:spcAft>
                <a:spcPts val="1000"/>
              </a:spcAft>
              <a:buClr>
                <a:srgbClr val="445863"/>
              </a:buClr>
              <a:buSzPts val="900"/>
              <a:buChar char="■"/>
              <a:defRPr>
                <a:solidFill>
                  <a:srgbClr val="445863"/>
                </a:solidFill>
              </a:defRPr>
            </a:lvl9pPr>
          </a:lstStyle>
          <a:p>
            <a:endParaRPr/>
          </a:p>
        </p:txBody>
      </p:sp>
      <p:sp>
        <p:nvSpPr>
          <p:cNvPr id="244" name="Google Shape;244;p55"/>
          <p:cNvSpPr txBox="1">
            <a:spLocks noGrp="1"/>
          </p:cNvSpPr>
          <p:nvPr>
            <p:ph type="body" idx="2"/>
          </p:nvPr>
        </p:nvSpPr>
        <p:spPr>
          <a:xfrm>
            <a:off x="1631203" y="3844386"/>
            <a:ext cx="2266200" cy="315900"/>
          </a:xfrm>
          <a:prstGeom prst="rect">
            <a:avLst/>
          </a:prstGeom>
        </p:spPr>
        <p:txBody>
          <a:bodyPr spcFirstLastPara="1" wrap="square" lIns="57150" tIns="57150" rIns="57150" bIns="57150" anchor="t" anchorCtr="0">
            <a:noAutofit/>
          </a:bodyPr>
          <a:lstStyle>
            <a:lvl1pPr marL="457200" lvl="0" indent="-298450" rtl="0">
              <a:lnSpc>
                <a:spcPct val="150000"/>
              </a:lnSpc>
              <a:spcBef>
                <a:spcPts val="0"/>
              </a:spcBef>
              <a:spcAft>
                <a:spcPts val="0"/>
              </a:spcAft>
              <a:buClr>
                <a:srgbClr val="4285F4"/>
              </a:buClr>
              <a:buSzPts val="1100"/>
              <a:buChar char="●"/>
              <a:defRPr sz="1100">
                <a:solidFill>
                  <a:srgbClr val="4285F4"/>
                </a:solidFill>
              </a:defRPr>
            </a:lvl1pPr>
            <a:lvl2pPr marL="914400" lvl="1" indent="-298450" rtl="0">
              <a:lnSpc>
                <a:spcPct val="150000"/>
              </a:lnSpc>
              <a:spcBef>
                <a:spcPts val="1000"/>
              </a:spcBef>
              <a:spcAft>
                <a:spcPts val="0"/>
              </a:spcAft>
              <a:buClr>
                <a:srgbClr val="4285F4"/>
              </a:buClr>
              <a:buSzPts val="1100"/>
              <a:buChar char="○"/>
              <a:defRPr sz="1100">
                <a:solidFill>
                  <a:srgbClr val="4285F4"/>
                </a:solidFill>
              </a:defRPr>
            </a:lvl2pPr>
            <a:lvl3pPr marL="1371600" lvl="2" indent="-298450" rtl="0">
              <a:lnSpc>
                <a:spcPct val="150000"/>
              </a:lnSpc>
              <a:spcBef>
                <a:spcPts val="1000"/>
              </a:spcBef>
              <a:spcAft>
                <a:spcPts val="0"/>
              </a:spcAft>
              <a:buClr>
                <a:srgbClr val="4285F4"/>
              </a:buClr>
              <a:buSzPts val="1100"/>
              <a:buChar char="■"/>
              <a:defRPr sz="1100">
                <a:solidFill>
                  <a:srgbClr val="4285F4"/>
                </a:solidFill>
              </a:defRPr>
            </a:lvl3pPr>
            <a:lvl4pPr marL="1828800" lvl="3" indent="-298450" rtl="0">
              <a:lnSpc>
                <a:spcPct val="150000"/>
              </a:lnSpc>
              <a:spcBef>
                <a:spcPts val="1000"/>
              </a:spcBef>
              <a:spcAft>
                <a:spcPts val="0"/>
              </a:spcAft>
              <a:buClr>
                <a:srgbClr val="4285F4"/>
              </a:buClr>
              <a:buSzPts val="1100"/>
              <a:buChar char="●"/>
              <a:defRPr sz="1100">
                <a:solidFill>
                  <a:srgbClr val="4285F4"/>
                </a:solidFill>
              </a:defRPr>
            </a:lvl4pPr>
            <a:lvl5pPr marL="2286000" lvl="4" indent="-298450" rtl="0">
              <a:lnSpc>
                <a:spcPct val="150000"/>
              </a:lnSpc>
              <a:spcBef>
                <a:spcPts val="1000"/>
              </a:spcBef>
              <a:spcAft>
                <a:spcPts val="0"/>
              </a:spcAft>
              <a:buClr>
                <a:srgbClr val="4285F4"/>
              </a:buClr>
              <a:buSzPts val="1100"/>
              <a:buChar char="○"/>
              <a:defRPr sz="1100">
                <a:solidFill>
                  <a:srgbClr val="4285F4"/>
                </a:solidFill>
              </a:defRPr>
            </a:lvl5pPr>
            <a:lvl6pPr marL="2743200" lvl="5" indent="-298450" rtl="0">
              <a:lnSpc>
                <a:spcPct val="150000"/>
              </a:lnSpc>
              <a:spcBef>
                <a:spcPts val="1000"/>
              </a:spcBef>
              <a:spcAft>
                <a:spcPts val="0"/>
              </a:spcAft>
              <a:buClr>
                <a:srgbClr val="4285F4"/>
              </a:buClr>
              <a:buSzPts val="1100"/>
              <a:buChar char="■"/>
              <a:defRPr sz="1100">
                <a:solidFill>
                  <a:srgbClr val="4285F4"/>
                </a:solidFill>
              </a:defRPr>
            </a:lvl6pPr>
            <a:lvl7pPr marL="3200400" lvl="6" indent="-298450" rtl="0">
              <a:lnSpc>
                <a:spcPct val="150000"/>
              </a:lnSpc>
              <a:spcBef>
                <a:spcPts val="1000"/>
              </a:spcBef>
              <a:spcAft>
                <a:spcPts val="0"/>
              </a:spcAft>
              <a:buClr>
                <a:srgbClr val="4285F4"/>
              </a:buClr>
              <a:buSzPts val="1100"/>
              <a:buChar char="●"/>
              <a:defRPr sz="1100">
                <a:solidFill>
                  <a:srgbClr val="4285F4"/>
                </a:solidFill>
              </a:defRPr>
            </a:lvl7pPr>
            <a:lvl8pPr marL="3657600" lvl="7" indent="-298450" rtl="0">
              <a:lnSpc>
                <a:spcPct val="150000"/>
              </a:lnSpc>
              <a:spcBef>
                <a:spcPts val="1000"/>
              </a:spcBef>
              <a:spcAft>
                <a:spcPts val="0"/>
              </a:spcAft>
              <a:buClr>
                <a:srgbClr val="4285F4"/>
              </a:buClr>
              <a:buSzPts val="1100"/>
              <a:buChar char="○"/>
              <a:defRPr sz="1100">
                <a:solidFill>
                  <a:srgbClr val="4285F4"/>
                </a:solidFill>
              </a:defRPr>
            </a:lvl8pPr>
            <a:lvl9pPr marL="4114800" lvl="8" indent="-298450" rtl="0">
              <a:lnSpc>
                <a:spcPct val="150000"/>
              </a:lnSpc>
              <a:spcBef>
                <a:spcPts val="1000"/>
              </a:spcBef>
              <a:spcAft>
                <a:spcPts val="1000"/>
              </a:spcAft>
              <a:buClr>
                <a:srgbClr val="4285F4"/>
              </a:buClr>
              <a:buSzPts val="1100"/>
              <a:buChar char="■"/>
              <a:defRPr sz="1100">
                <a:solidFill>
                  <a:srgbClr val="4285F4"/>
                </a:solidFill>
              </a:defRPr>
            </a:lvl9pPr>
          </a:lstStyle>
          <a:p>
            <a:endParaRPr/>
          </a:p>
        </p:txBody>
      </p:sp>
      <p:sp>
        <p:nvSpPr>
          <p:cNvPr id="245" name="Google Shape;245;p55"/>
          <p:cNvSpPr txBox="1">
            <a:spLocks noGrp="1"/>
          </p:cNvSpPr>
          <p:nvPr>
            <p:ph type="body" idx="3"/>
          </p:nvPr>
        </p:nvSpPr>
        <p:spPr>
          <a:xfrm>
            <a:off x="4953350" y="3600598"/>
            <a:ext cx="1558200" cy="272400"/>
          </a:xfrm>
          <a:prstGeom prst="rect">
            <a:avLst/>
          </a:prstGeom>
        </p:spPr>
        <p:txBody>
          <a:bodyPr spcFirstLastPara="1" wrap="square" lIns="57150" tIns="57150" rIns="57150" bIns="57150" anchor="t" anchorCtr="0">
            <a:noAutofit/>
          </a:bodyPr>
          <a:lstStyle>
            <a:lvl1pPr marL="457200" lvl="0" indent="-298450" rtl="0">
              <a:spcBef>
                <a:spcPts val="0"/>
              </a:spcBef>
              <a:spcAft>
                <a:spcPts val="0"/>
              </a:spcAft>
              <a:buClr>
                <a:srgbClr val="445863"/>
              </a:buClr>
              <a:buSzPts val="1100"/>
              <a:buChar char="●"/>
              <a:defRPr>
                <a:solidFill>
                  <a:srgbClr val="445863"/>
                </a:solidFill>
              </a:defRPr>
            </a:lvl1pPr>
            <a:lvl2pPr marL="914400" lvl="1" indent="-285750" rtl="0">
              <a:spcBef>
                <a:spcPts val="1000"/>
              </a:spcBef>
              <a:spcAft>
                <a:spcPts val="0"/>
              </a:spcAft>
              <a:buClr>
                <a:srgbClr val="445863"/>
              </a:buClr>
              <a:buSzPts val="900"/>
              <a:buChar char="○"/>
              <a:defRPr>
                <a:solidFill>
                  <a:srgbClr val="445863"/>
                </a:solidFill>
              </a:defRPr>
            </a:lvl2pPr>
            <a:lvl3pPr marL="1371600" lvl="2" indent="-285750" rtl="0">
              <a:spcBef>
                <a:spcPts val="1000"/>
              </a:spcBef>
              <a:spcAft>
                <a:spcPts val="0"/>
              </a:spcAft>
              <a:buClr>
                <a:srgbClr val="445863"/>
              </a:buClr>
              <a:buSzPts val="900"/>
              <a:buChar char="■"/>
              <a:defRPr>
                <a:solidFill>
                  <a:srgbClr val="445863"/>
                </a:solidFill>
              </a:defRPr>
            </a:lvl3pPr>
            <a:lvl4pPr marL="1828800" lvl="3" indent="-285750" rtl="0">
              <a:spcBef>
                <a:spcPts val="1000"/>
              </a:spcBef>
              <a:spcAft>
                <a:spcPts val="0"/>
              </a:spcAft>
              <a:buClr>
                <a:srgbClr val="445863"/>
              </a:buClr>
              <a:buSzPts val="900"/>
              <a:buChar char="●"/>
              <a:defRPr>
                <a:solidFill>
                  <a:srgbClr val="445863"/>
                </a:solidFill>
              </a:defRPr>
            </a:lvl4pPr>
            <a:lvl5pPr marL="2286000" lvl="4" indent="-285750" rtl="0">
              <a:spcBef>
                <a:spcPts val="1000"/>
              </a:spcBef>
              <a:spcAft>
                <a:spcPts val="0"/>
              </a:spcAft>
              <a:buClr>
                <a:srgbClr val="445863"/>
              </a:buClr>
              <a:buSzPts val="900"/>
              <a:buChar char="○"/>
              <a:defRPr>
                <a:solidFill>
                  <a:srgbClr val="445863"/>
                </a:solidFill>
              </a:defRPr>
            </a:lvl5pPr>
            <a:lvl6pPr marL="2743200" lvl="5" indent="-285750" rtl="0">
              <a:spcBef>
                <a:spcPts val="1000"/>
              </a:spcBef>
              <a:spcAft>
                <a:spcPts val="0"/>
              </a:spcAft>
              <a:buClr>
                <a:srgbClr val="445863"/>
              </a:buClr>
              <a:buSzPts val="900"/>
              <a:buChar char="■"/>
              <a:defRPr>
                <a:solidFill>
                  <a:srgbClr val="445863"/>
                </a:solidFill>
              </a:defRPr>
            </a:lvl6pPr>
            <a:lvl7pPr marL="3200400" lvl="6" indent="-285750" rtl="0">
              <a:spcBef>
                <a:spcPts val="1000"/>
              </a:spcBef>
              <a:spcAft>
                <a:spcPts val="0"/>
              </a:spcAft>
              <a:buClr>
                <a:srgbClr val="445863"/>
              </a:buClr>
              <a:buSzPts val="900"/>
              <a:buChar char="●"/>
              <a:defRPr>
                <a:solidFill>
                  <a:srgbClr val="445863"/>
                </a:solidFill>
              </a:defRPr>
            </a:lvl7pPr>
            <a:lvl8pPr marL="3657600" lvl="7" indent="-285750" rtl="0">
              <a:spcBef>
                <a:spcPts val="1000"/>
              </a:spcBef>
              <a:spcAft>
                <a:spcPts val="0"/>
              </a:spcAft>
              <a:buClr>
                <a:srgbClr val="445863"/>
              </a:buClr>
              <a:buSzPts val="900"/>
              <a:buChar char="○"/>
              <a:defRPr>
                <a:solidFill>
                  <a:srgbClr val="445863"/>
                </a:solidFill>
              </a:defRPr>
            </a:lvl8pPr>
            <a:lvl9pPr marL="4114800" lvl="8" indent="-285750" rtl="0">
              <a:spcBef>
                <a:spcPts val="1000"/>
              </a:spcBef>
              <a:spcAft>
                <a:spcPts val="1000"/>
              </a:spcAft>
              <a:buClr>
                <a:srgbClr val="445863"/>
              </a:buClr>
              <a:buSzPts val="900"/>
              <a:buChar char="■"/>
              <a:defRPr>
                <a:solidFill>
                  <a:srgbClr val="445863"/>
                </a:solidFill>
              </a:defRPr>
            </a:lvl9pPr>
          </a:lstStyle>
          <a:p>
            <a:endParaRPr/>
          </a:p>
        </p:txBody>
      </p:sp>
      <p:sp>
        <p:nvSpPr>
          <p:cNvPr id="246" name="Google Shape;246;p55"/>
          <p:cNvSpPr txBox="1">
            <a:spLocks noGrp="1"/>
          </p:cNvSpPr>
          <p:nvPr>
            <p:ph type="body" idx="4"/>
          </p:nvPr>
        </p:nvSpPr>
        <p:spPr>
          <a:xfrm>
            <a:off x="4953347" y="3844386"/>
            <a:ext cx="2266200" cy="315900"/>
          </a:xfrm>
          <a:prstGeom prst="rect">
            <a:avLst/>
          </a:prstGeom>
        </p:spPr>
        <p:txBody>
          <a:bodyPr spcFirstLastPara="1" wrap="square" lIns="57150" tIns="57150" rIns="57150" bIns="57150" anchor="t" anchorCtr="0">
            <a:noAutofit/>
          </a:bodyPr>
          <a:lstStyle>
            <a:lvl1pPr marL="457200" lvl="0" indent="-298450" rtl="0">
              <a:lnSpc>
                <a:spcPct val="150000"/>
              </a:lnSpc>
              <a:spcBef>
                <a:spcPts val="0"/>
              </a:spcBef>
              <a:spcAft>
                <a:spcPts val="0"/>
              </a:spcAft>
              <a:buClr>
                <a:srgbClr val="4285F4"/>
              </a:buClr>
              <a:buSzPts val="1100"/>
              <a:buChar char="●"/>
              <a:defRPr sz="1100">
                <a:solidFill>
                  <a:srgbClr val="4285F4"/>
                </a:solidFill>
              </a:defRPr>
            </a:lvl1pPr>
            <a:lvl2pPr marL="914400" lvl="1" indent="-298450" rtl="0">
              <a:lnSpc>
                <a:spcPct val="150000"/>
              </a:lnSpc>
              <a:spcBef>
                <a:spcPts val="1000"/>
              </a:spcBef>
              <a:spcAft>
                <a:spcPts val="0"/>
              </a:spcAft>
              <a:buClr>
                <a:srgbClr val="4285F4"/>
              </a:buClr>
              <a:buSzPts val="1100"/>
              <a:buChar char="○"/>
              <a:defRPr sz="1100">
                <a:solidFill>
                  <a:srgbClr val="4285F4"/>
                </a:solidFill>
              </a:defRPr>
            </a:lvl2pPr>
            <a:lvl3pPr marL="1371600" lvl="2" indent="-298450" rtl="0">
              <a:lnSpc>
                <a:spcPct val="150000"/>
              </a:lnSpc>
              <a:spcBef>
                <a:spcPts val="1000"/>
              </a:spcBef>
              <a:spcAft>
                <a:spcPts val="0"/>
              </a:spcAft>
              <a:buClr>
                <a:srgbClr val="4285F4"/>
              </a:buClr>
              <a:buSzPts val="1100"/>
              <a:buChar char="■"/>
              <a:defRPr sz="1100">
                <a:solidFill>
                  <a:srgbClr val="4285F4"/>
                </a:solidFill>
              </a:defRPr>
            </a:lvl3pPr>
            <a:lvl4pPr marL="1828800" lvl="3" indent="-298450" rtl="0">
              <a:lnSpc>
                <a:spcPct val="150000"/>
              </a:lnSpc>
              <a:spcBef>
                <a:spcPts val="1000"/>
              </a:spcBef>
              <a:spcAft>
                <a:spcPts val="0"/>
              </a:spcAft>
              <a:buClr>
                <a:srgbClr val="4285F4"/>
              </a:buClr>
              <a:buSzPts val="1100"/>
              <a:buChar char="●"/>
              <a:defRPr sz="1100">
                <a:solidFill>
                  <a:srgbClr val="4285F4"/>
                </a:solidFill>
              </a:defRPr>
            </a:lvl4pPr>
            <a:lvl5pPr marL="2286000" lvl="4" indent="-298450" rtl="0">
              <a:lnSpc>
                <a:spcPct val="150000"/>
              </a:lnSpc>
              <a:spcBef>
                <a:spcPts val="1000"/>
              </a:spcBef>
              <a:spcAft>
                <a:spcPts val="0"/>
              </a:spcAft>
              <a:buClr>
                <a:srgbClr val="4285F4"/>
              </a:buClr>
              <a:buSzPts val="1100"/>
              <a:buChar char="○"/>
              <a:defRPr sz="1100">
                <a:solidFill>
                  <a:srgbClr val="4285F4"/>
                </a:solidFill>
              </a:defRPr>
            </a:lvl5pPr>
            <a:lvl6pPr marL="2743200" lvl="5" indent="-298450" rtl="0">
              <a:lnSpc>
                <a:spcPct val="150000"/>
              </a:lnSpc>
              <a:spcBef>
                <a:spcPts val="1000"/>
              </a:spcBef>
              <a:spcAft>
                <a:spcPts val="0"/>
              </a:spcAft>
              <a:buClr>
                <a:srgbClr val="4285F4"/>
              </a:buClr>
              <a:buSzPts val="1100"/>
              <a:buChar char="■"/>
              <a:defRPr sz="1100">
                <a:solidFill>
                  <a:srgbClr val="4285F4"/>
                </a:solidFill>
              </a:defRPr>
            </a:lvl6pPr>
            <a:lvl7pPr marL="3200400" lvl="6" indent="-298450" rtl="0">
              <a:lnSpc>
                <a:spcPct val="150000"/>
              </a:lnSpc>
              <a:spcBef>
                <a:spcPts val="1000"/>
              </a:spcBef>
              <a:spcAft>
                <a:spcPts val="0"/>
              </a:spcAft>
              <a:buClr>
                <a:srgbClr val="4285F4"/>
              </a:buClr>
              <a:buSzPts val="1100"/>
              <a:buChar char="●"/>
              <a:defRPr sz="1100">
                <a:solidFill>
                  <a:srgbClr val="4285F4"/>
                </a:solidFill>
              </a:defRPr>
            </a:lvl7pPr>
            <a:lvl8pPr marL="3657600" lvl="7" indent="-298450" rtl="0">
              <a:lnSpc>
                <a:spcPct val="150000"/>
              </a:lnSpc>
              <a:spcBef>
                <a:spcPts val="1000"/>
              </a:spcBef>
              <a:spcAft>
                <a:spcPts val="0"/>
              </a:spcAft>
              <a:buClr>
                <a:srgbClr val="4285F4"/>
              </a:buClr>
              <a:buSzPts val="1100"/>
              <a:buChar char="○"/>
              <a:defRPr sz="1100">
                <a:solidFill>
                  <a:srgbClr val="4285F4"/>
                </a:solidFill>
              </a:defRPr>
            </a:lvl8pPr>
            <a:lvl9pPr marL="4114800" lvl="8" indent="-298450" rtl="0">
              <a:lnSpc>
                <a:spcPct val="150000"/>
              </a:lnSpc>
              <a:spcBef>
                <a:spcPts val="1000"/>
              </a:spcBef>
              <a:spcAft>
                <a:spcPts val="1000"/>
              </a:spcAft>
              <a:buClr>
                <a:srgbClr val="4285F4"/>
              </a:buClr>
              <a:buSzPts val="1100"/>
              <a:buChar char="■"/>
              <a:defRPr sz="1100">
                <a:solidFill>
                  <a:srgbClr val="4285F4"/>
                </a:solidFill>
              </a:defRPr>
            </a:lvl9pPr>
          </a:lstStyle>
          <a:p>
            <a:endParaRPr/>
          </a:p>
        </p:txBody>
      </p:sp>
      <p:sp>
        <p:nvSpPr>
          <p:cNvPr id="247" name="Google Shape;247;p55"/>
          <p:cNvSpPr txBox="1">
            <a:spLocks noGrp="1"/>
          </p:cNvSpPr>
          <p:nvPr>
            <p:ph type="title"/>
          </p:nvPr>
        </p:nvSpPr>
        <p:spPr>
          <a:xfrm>
            <a:off x="803250" y="1767216"/>
            <a:ext cx="4705800" cy="1419900"/>
          </a:xfrm>
          <a:prstGeom prst="rect">
            <a:avLst/>
          </a:prstGeom>
        </p:spPr>
        <p:txBody>
          <a:bodyPr spcFirstLastPara="1" wrap="square" lIns="57150" tIns="57150" rIns="57150" bIns="57150" anchor="t" anchorCtr="0">
            <a:noAutofit/>
          </a:bodyPr>
          <a:lstStyle>
            <a:lvl1pPr lvl="0" rtl="0">
              <a:spcBef>
                <a:spcPts val="0"/>
              </a:spcBef>
              <a:spcAft>
                <a:spcPts val="0"/>
              </a:spcAft>
              <a:buNone/>
              <a:defRPr>
                <a:solidFill>
                  <a:srgbClr val="4285F4"/>
                </a:solidFill>
              </a:defRPr>
            </a:lvl1pPr>
            <a:lvl2pPr lvl="1" rtl="0">
              <a:spcBef>
                <a:spcPts val="0"/>
              </a:spcBef>
              <a:spcAft>
                <a:spcPts val="0"/>
              </a:spcAft>
              <a:buNone/>
              <a:defRPr>
                <a:solidFill>
                  <a:srgbClr val="4285F4"/>
                </a:solidFill>
              </a:defRPr>
            </a:lvl2pPr>
            <a:lvl3pPr lvl="2" rtl="0">
              <a:spcBef>
                <a:spcPts val="0"/>
              </a:spcBef>
              <a:spcAft>
                <a:spcPts val="0"/>
              </a:spcAft>
              <a:buNone/>
              <a:defRPr>
                <a:solidFill>
                  <a:srgbClr val="4285F4"/>
                </a:solidFill>
              </a:defRPr>
            </a:lvl3pPr>
            <a:lvl4pPr lvl="3" rtl="0">
              <a:spcBef>
                <a:spcPts val="0"/>
              </a:spcBef>
              <a:spcAft>
                <a:spcPts val="0"/>
              </a:spcAft>
              <a:buNone/>
              <a:defRPr>
                <a:solidFill>
                  <a:srgbClr val="4285F4"/>
                </a:solidFill>
              </a:defRPr>
            </a:lvl4pPr>
            <a:lvl5pPr lvl="4" rtl="0">
              <a:spcBef>
                <a:spcPts val="0"/>
              </a:spcBef>
              <a:spcAft>
                <a:spcPts val="0"/>
              </a:spcAft>
              <a:buNone/>
              <a:defRPr>
                <a:solidFill>
                  <a:srgbClr val="4285F4"/>
                </a:solidFill>
              </a:defRPr>
            </a:lvl5pPr>
            <a:lvl6pPr lvl="5" rtl="0">
              <a:spcBef>
                <a:spcPts val="0"/>
              </a:spcBef>
              <a:spcAft>
                <a:spcPts val="0"/>
              </a:spcAft>
              <a:buNone/>
              <a:defRPr>
                <a:solidFill>
                  <a:srgbClr val="4285F4"/>
                </a:solidFill>
              </a:defRPr>
            </a:lvl6pPr>
            <a:lvl7pPr lvl="6" rtl="0">
              <a:spcBef>
                <a:spcPts val="0"/>
              </a:spcBef>
              <a:spcAft>
                <a:spcPts val="0"/>
              </a:spcAft>
              <a:buNone/>
              <a:defRPr>
                <a:solidFill>
                  <a:srgbClr val="4285F4"/>
                </a:solidFill>
              </a:defRPr>
            </a:lvl7pPr>
            <a:lvl8pPr lvl="7" rtl="0">
              <a:spcBef>
                <a:spcPts val="0"/>
              </a:spcBef>
              <a:spcAft>
                <a:spcPts val="0"/>
              </a:spcAft>
              <a:buNone/>
              <a:defRPr>
                <a:solidFill>
                  <a:srgbClr val="4285F4"/>
                </a:solidFill>
              </a:defRPr>
            </a:lvl8pPr>
            <a:lvl9pPr lvl="8" rtl="0">
              <a:spcBef>
                <a:spcPts val="0"/>
              </a:spcBef>
              <a:spcAft>
                <a:spcPts val="0"/>
              </a:spcAft>
              <a:buNone/>
              <a:defRPr>
                <a:solidFill>
                  <a:srgbClr val="4285F4"/>
                </a:solidFill>
              </a:defRPr>
            </a:lvl9pPr>
          </a:lstStyle>
          <a:p>
            <a:endParaRPr/>
          </a:p>
        </p:txBody>
      </p:sp>
      <p:sp>
        <p:nvSpPr>
          <p:cNvPr id="248" name="Google Shape;248;p55"/>
          <p:cNvSpPr txBox="1">
            <a:spLocks noGrp="1"/>
          </p:cNvSpPr>
          <p:nvPr>
            <p:ph type="body" idx="5"/>
          </p:nvPr>
        </p:nvSpPr>
        <p:spPr>
          <a:xfrm>
            <a:off x="6009122" y="2493686"/>
            <a:ext cx="2450700" cy="693300"/>
          </a:xfrm>
          <a:prstGeom prst="rect">
            <a:avLst/>
          </a:prstGeom>
        </p:spPr>
        <p:txBody>
          <a:bodyPr spcFirstLastPara="1" wrap="square" lIns="57150" tIns="57150" rIns="57150" bIns="57150" anchor="t" anchorCtr="0">
            <a:noAutofit/>
          </a:bodyPr>
          <a:lstStyle>
            <a:lvl1pPr marL="457200" lvl="0" indent="-298450" rtl="0">
              <a:lnSpc>
                <a:spcPct val="150000"/>
              </a:lnSpc>
              <a:spcBef>
                <a:spcPts val="0"/>
              </a:spcBef>
              <a:spcAft>
                <a:spcPts val="0"/>
              </a:spcAft>
              <a:buClr>
                <a:srgbClr val="4285F4"/>
              </a:buClr>
              <a:buSzPts val="1100"/>
              <a:buChar char="●"/>
              <a:defRPr sz="1100">
                <a:solidFill>
                  <a:srgbClr val="4285F4"/>
                </a:solidFill>
              </a:defRPr>
            </a:lvl1pPr>
            <a:lvl2pPr marL="914400" lvl="1" indent="-298450" rtl="0">
              <a:lnSpc>
                <a:spcPct val="150000"/>
              </a:lnSpc>
              <a:spcBef>
                <a:spcPts val="1000"/>
              </a:spcBef>
              <a:spcAft>
                <a:spcPts val="0"/>
              </a:spcAft>
              <a:buClr>
                <a:srgbClr val="4285F4"/>
              </a:buClr>
              <a:buSzPts val="1100"/>
              <a:buChar char="○"/>
              <a:defRPr sz="1100">
                <a:solidFill>
                  <a:srgbClr val="4285F4"/>
                </a:solidFill>
              </a:defRPr>
            </a:lvl2pPr>
            <a:lvl3pPr marL="1371600" lvl="2" indent="-298450" rtl="0">
              <a:lnSpc>
                <a:spcPct val="150000"/>
              </a:lnSpc>
              <a:spcBef>
                <a:spcPts val="1000"/>
              </a:spcBef>
              <a:spcAft>
                <a:spcPts val="0"/>
              </a:spcAft>
              <a:buClr>
                <a:srgbClr val="4285F4"/>
              </a:buClr>
              <a:buSzPts val="1100"/>
              <a:buChar char="■"/>
              <a:defRPr sz="1100">
                <a:solidFill>
                  <a:srgbClr val="4285F4"/>
                </a:solidFill>
              </a:defRPr>
            </a:lvl3pPr>
            <a:lvl4pPr marL="1828800" lvl="3" indent="-298450" rtl="0">
              <a:lnSpc>
                <a:spcPct val="150000"/>
              </a:lnSpc>
              <a:spcBef>
                <a:spcPts val="1000"/>
              </a:spcBef>
              <a:spcAft>
                <a:spcPts val="0"/>
              </a:spcAft>
              <a:buClr>
                <a:srgbClr val="4285F4"/>
              </a:buClr>
              <a:buSzPts val="1100"/>
              <a:buChar char="●"/>
              <a:defRPr sz="1100">
                <a:solidFill>
                  <a:srgbClr val="4285F4"/>
                </a:solidFill>
              </a:defRPr>
            </a:lvl4pPr>
            <a:lvl5pPr marL="2286000" lvl="4" indent="-298450" rtl="0">
              <a:lnSpc>
                <a:spcPct val="150000"/>
              </a:lnSpc>
              <a:spcBef>
                <a:spcPts val="1000"/>
              </a:spcBef>
              <a:spcAft>
                <a:spcPts val="0"/>
              </a:spcAft>
              <a:buClr>
                <a:srgbClr val="4285F4"/>
              </a:buClr>
              <a:buSzPts val="1100"/>
              <a:buChar char="○"/>
              <a:defRPr sz="1100">
                <a:solidFill>
                  <a:srgbClr val="4285F4"/>
                </a:solidFill>
              </a:defRPr>
            </a:lvl5pPr>
            <a:lvl6pPr marL="2743200" lvl="5" indent="-298450" rtl="0">
              <a:lnSpc>
                <a:spcPct val="150000"/>
              </a:lnSpc>
              <a:spcBef>
                <a:spcPts val="1000"/>
              </a:spcBef>
              <a:spcAft>
                <a:spcPts val="0"/>
              </a:spcAft>
              <a:buClr>
                <a:srgbClr val="4285F4"/>
              </a:buClr>
              <a:buSzPts val="1100"/>
              <a:buChar char="■"/>
              <a:defRPr sz="1100">
                <a:solidFill>
                  <a:srgbClr val="4285F4"/>
                </a:solidFill>
              </a:defRPr>
            </a:lvl6pPr>
            <a:lvl7pPr marL="3200400" lvl="6" indent="-298450" rtl="0">
              <a:lnSpc>
                <a:spcPct val="150000"/>
              </a:lnSpc>
              <a:spcBef>
                <a:spcPts val="1000"/>
              </a:spcBef>
              <a:spcAft>
                <a:spcPts val="0"/>
              </a:spcAft>
              <a:buClr>
                <a:srgbClr val="4285F4"/>
              </a:buClr>
              <a:buSzPts val="1100"/>
              <a:buChar char="●"/>
              <a:defRPr sz="1100">
                <a:solidFill>
                  <a:srgbClr val="4285F4"/>
                </a:solidFill>
              </a:defRPr>
            </a:lvl7pPr>
            <a:lvl8pPr marL="3657600" lvl="7" indent="-298450" rtl="0">
              <a:lnSpc>
                <a:spcPct val="150000"/>
              </a:lnSpc>
              <a:spcBef>
                <a:spcPts val="1000"/>
              </a:spcBef>
              <a:spcAft>
                <a:spcPts val="0"/>
              </a:spcAft>
              <a:buClr>
                <a:srgbClr val="4285F4"/>
              </a:buClr>
              <a:buSzPts val="1100"/>
              <a:buChar char="○"/>
              <a:defRPr sz="1100">
                <a:solidFill>
                  <a:srgbClr val="4285F4"/>
                </a:solidFill>
              </a:defRPr>
            </a:lvl8pPr>
            <a:lvl9pPr marL="4114800" lvl="8" indent="-298450" rtl="0">
              <a:lnSpc>
                <a:spcPct val="150000"/>
              </a:lnSpc>
              <a:spcBef>
                <a:spcPts val="1000"/>
              </a:spcBef>
              <a:spcAft>
                <a:spcPts val="1000"/>
              </a:spcAft>
              <a:buClr>
                <a:srgbClr val="4285F4"/>
              </a:buClr>
              <a:buSzPts val="1100"/>
              <a:buChar char="■"/>
              <a:defRPr sz="1100">
                <a:solidFill>
                  <a:srgbClr val="4285F4"/>
                </a:solidFill>
              </a:defRPr>
            </a:lvl9pPr>
          </a:lstStyle>
          <a:p>
            <a:endParaRPr/>
          </a:p>
        </p:txBody>
      </p:sp>
      <p:sp>
        <p:nvSpPr>
          <p:cNvPr id="249" name="Google Shape;249;p55"/>
          <p:cNvSpPr txBox="1">
            <a:spLocks noGrp="1"/>
          </p:cNvSpPr>
          <p:nvPr>
            <p:ph type="subTitle" idx="6"/>
          </p:nvPr>
        </p:nvSpPr>
        <p:spPr>
          <a:xfrm>
            <a:off x="6009122" y="2148144"/>
            <a:ext cx="2450700" cy="272400"/>
          </a:xfrm>
          <a:prstGeom prst="rect">
            <a:avLst/>
          </a:prstGeom>
        </p:spPr>
        <p:txBody>
          <a:bodyPr spcFirstLastPara="1" wrap="square" lIns="57150" tIns="57150" rIns="57150" bIns="57150" anchor="t" anchorCtr="0">
            <a:noAutofit/>
          </a:bodyPr>
          <a:lstStyle>
            <a:lvl1pPr lvl="0" rtl="0">
              <a:spcBef>
                <a:spcPts val="0"/>
              </a:spcBef>
              <a:spcAft>
                <a:spcPts val="0"/>
              </a:spcAft>
              <a:buNone/>
              <a:defRPr sz="1100">
                <a:solidFill>
                  <a:srgbClr val="445863"/>
                </a:solidFill>
                <a:latin typeface="Roboto"/>
                <a:ea typeface="Roboto"/>
                <a:cs typeface="Roboto"/>
                <a:sym typeface="Roboto"/>
              </a:defRPr>
            </a:lvl1pPr>
            <a:lvl2pPr lvl="1" rtl="0">
              <a:spcBef>
                <a:spcPts val="1000"/>
              </a:spcBef>
              <a:spcAft>
                <a:spcPts val="0"/>
              </a:spcAft>
              <a:buNone/>
              <a:defRPr sz="1100">
                <a:solidFill>
                  <a:srgbClr val="445863"/>
                </a:solidFill>
                <a:latin typeface="Roboto"/>
                <a:ea typeface="Roboto"/>
                <a:cs typeface="Roboto"/>
                <a:sym typeface="Roboto"/>
              </a:defRPr>
            </a:lvl2pPr>
            <a:lvl3pPr lvl="2" rtl="0">
              <a:spcBef>
                <a:spcPts val="1000"/>
              </a:spcBef>
              <a:spcAft>
                <a:spcPts val="0"/>
              </a:spcAft>
              <a:buNone/>
              <a:defRPr sz="1100">
                <a:solidFill>
                  <a:srgbClr val="445863"/>
                </a:solidFill>
                <a:latin typeface="Roboto"/>
                <a:ea typeface="Roboto"/>
                <a:cs typeface="Roboto"/>
                <a:sym typeface="Roboto"/>
              </a:defRPr>
            </a:lvl3pPr>
            <a:lvl4pPr lvl="3" rtl="0">
              <a:spcBef>
                <a:spcPts val="1000"/>
              </a:spcBef>
              <a:spcAft>
                <a:spcPts val="0"/>
              </a:spcAft>
              <a:buNone/>
              <a:defRPr sz="1100">
                <a:solidFill>
                  <a:srgbClr val="445863"/>
                </a:solidFill>
                <a:latin typeface="Roboto"/>
                <a:ea typeface="Roboto"/>
                <a:cs typeface="Roboto"/>
                <a:sym typeface="Roboto"/>
              </a:defRPr>
            </a:lvl4pPr>
            <a:lvl5pPr lvl="4" rtl="0">
              <a:spcBef>
                <a:spcPts val="1000"/>
              </a:spcBef>
              <a:spcAft>
                <a:spcPts val="0"/>
              </a:spcAft>
              <a:buNone/>
              <a:defRPr sz="1100">
                <a:solidFill>
                  <a:srgbClr val="445863"/>
                </a:solidFill>
                <a:latin typeface="Roboto"/>
                <a:ea typeface="Roboto"/>
                <a:cs typeface="Roboto"/>
                <a:sym typeface="Roboto"/>
              </a:defRPr>
            </a:lvl5pPr>
            <a:lvl6pPr lvl="5" rtl="0">
              <a:spcBef>
                <a:spcPts val="1000"/>
              </a:spcBef>
              <a:spcAft>
                <a:spcPts val="0"/>
              </a:spcAft>
              <a:buNone/>
              <a:defRPr sz="1100">
                <a:solidFill>
                  <a:srgbClr val="445863"/>
                </a:solidFill>
                <a:latin typeface="Roboto"/>
                <a:ea typeface="Roboto"/>
                <a:cs typeface="Roboto"/>
                <a:sym typeface="Roboto"/>
              </a:defRPr>
            </a:lvl6pPr>
            <a:lvl7pPr lvl="6" rtl="0">
              <a:spcBef>
                <a:spcPts val="1000"/>
              </a:spcBef>
              <a:spcAft>
                <a:spcPts val="0"/>
              </a:spcAft>
              <a:buNone/>
              <a:defRPr sz="1100">
                <a:solidFill>
                  <a:srgbClr val="445863"/>
                </a:solidFill>
                <a:latin typeface="Roboto"/>
                <a:ea typeface="Roboto"/>
                <a:cs typeface="Roboto"/>
                <a:sym typeface="Roboto"/>
              </a:defRPr>
            </a:lvl7pPr>
            <a:lvl8pPr lvl="7" rtl="0">
              <a:spcBef>
                <a:spcPts val="1000"/>
              </a:spcBef>
              <a:spcAft>
                <a:spcPts val="0"/>
              </a:spcAft>
              <a:buNone/>
              <a:defRPr sz="1100">
                <a:solidFill>
                  <a:srgbClr val="445863"/>
                </a:solidFill>
                <a:latin typeface="Roboto"/>
                <a:ea typeface="Roboto"/>
                <a:cs typeface="Roboto"/>
                <a:sym typeface="Roboto"/>
              </a:defRPr>
            </a:lvl8pPr>
            <a:lvl9pPr lvl="8" rtl="0">
              <a:spcBef>
                <a:spcPts val="1000"/>
              </a:spcBef>
              <a:spcAft>
                <a:spcPts val="1000"/>
              </a:spcAft>
              <a:buNone/>
              <a:defRPr sz="1100">
                <a:solidFill>
                  <a:srgbClr val="445863"/>
                </a:solidFill>
                <a:latin typeface="Roboto"/>
                <a:ea typeface="Roboto"/>
                <a:cs typeface="Roboto"/>
                <a:sym typeface="Roboto"/>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py - Blank 1">
  <p:cSld name="TITLE_ONLY_1_1">
    <p:spTree>
      <p:nvGrpSpPr>
        <p:cNvPr id="1" name="Shape 250"/>
        <p:cNvGrpSpPr/>
        <p:nvPr/>
      </p:nvGrpSpPr>
      <p:grpSpPr>
        <a:xfrm>
          <a:off x="0" y="0"/>
          <a:ext cx="0" cy="0"/>
          <a:chOff x="0" y="0"/>
          <a:chExt cx="0" cy="0"/>
        </a:xfrm>
      </p:grpSpPr>
      <p:sp>
        <p:nvSpPr>
          <p:cNvPr id="251" name="Google Shape;251;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marL="0" lvl="0" indent="0" algn="r" rtl="0">
              <a:spcBef>
                <a:spcPts val="0"/>
              </a:spcBef>
              <a:spcAft>
                <a:spcPts val="0"/>
              </a:spcAft>
              <a:buNone/>
            </a:pPr>
            <a:fld id="{00000000-1234-1234-1234-123412341234}" type="slidenum">
              <a:rPr lang="en"/>
              <a:t>‹#›</a:t>
            </a:fld>
            <a:endParaRPr/>
          </a:p>
        </p:txBody>
      </p:sp>
      <p:sp>
        <p:nvSpPr>
          <p:cNvPr id="252" name="Google Shape;252;p56"/>
          <p:cNvSpPr/>
          <p:nvPr/>
        </p:nvSpPr>
        <p:spPr>
          <a:xfrm>
            <a:off x="0" y="4967700"/>
            <a:ext cx="9144000" cy="175800"/>
          </a:xfrm>
          <a:prstGeom prst="rect">
            <a:avLst/>
          </a:prstGeom>
          <a:gradFill>
            <a:gsLst>
              <a:gs pos="0">
                <a:srgbClr val="FF6F00"/>
              </a:gs>
              <a:gs pos="100000">
                <a:srgbClr val="FFA800"/>
              </a:gs>
            </a:gsLst>
            <a:lin ang="180000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3" name="Google Shape;253;p56"/>
          <p:cNvPicPr preferRelativeResize="0"/>
          <p:nvPr/>
        </p:nvPicPr>
        <p:blipFill rotWithShape="1">
          <a:blip r:embed="rId2">
            <a:alphaModFix/>
          </a:blip>
          <a:srcRect l="7309" t="4404" r="7300" b="4404"/>
          <a:stretch/>
        </p:blipFill>
        <p:spPr>
          <a:xfrm>
            <a:off x="57106" y="59150"/>
            <a:ext cx="374094" cy="39360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8"/>
        <p:cNvGrpSpPr/>
        <p:nvPr/>
      </p:nvGrpSpPr>
      <p:grpSpPr>
        <a:xfrm>
          <a:off x="0" y="0"/>
          <a:ext cx="0" cy="0"/>
          <a:chOff x="0" y="0"/>
          <a:chExt cx="0" cy="0"/>
        </a:xfrm>
      </p:grpSpPr>
      <p:sp>
        <p:nvSpPr>
          <p:cNvPr id="259" name="Google Shape;259;p5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60" name="Google Shape;260;p5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1" name="Google Shape;261;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2"/>
        <p:cNvGrpSpPr/>
        <p:nvPr/>
      </p:nvGrpSpPr>
      <p:grpSpPr>
        <a:xfrm>
          <a:off x="0" y="0"/>
          <a:ext cx="0" cy="0"/>
          <a:chOff x="0" y="0"/>
          <a:chExt cx="0" cy="0"/>
        </a:xfrm>
      </p:grpSpPr>
      <p:sp>
        <p:nvSpPr>
          <p:cNvPr id="263" name="Google Shape;263;p5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4" name="Google Shape;264;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5"/>
        <p:cNvGrpSpPr/>
        <p:nvPr/>
      </p:nvGrpSpPr>
      <p:grpSpPr>
        <a:xfrm>
          <a:off x="0" y="0"/>
          <a:ext cx="0" cy="0"/>
          <a:chOff x="0" y="0"/>
          <a:chExt cx="0" cy="0"/>
        </a:xfrm>
      </p:grpSpPr>
      <p:sp>
        <p:nvSpPr>
          <p:cNvPr id="266" name="Google Shape;266;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7" name="Google Shape;267;p6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68" name="Google Shape;268;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9"/>
        <p:cNvGrpSpPr/>
        <p:nvPr/>
      </p:nvGrpSpPr>
      <p:grpSpPr>
        <a:xfrm>
          <a:off x="0" y="0"/>
          <a:ext cx="0" cy="0"/>
          <a:chOff x="0" y="0"/>
          <a:chExt cx="0" cy="0"/>
        </a:xfrm>
      </p:grpSpPr>
      <p:sp>
        <p:nvSpPr>
          <p:cNvPr id="270" name="Google Shape;270;p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1" name="Google Shape;271;p6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72" name="Google Shape;272;p6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73" name="Google Shape;273;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4"/>
        <p:cNvGrpSpPr/>
        <p:nvPr/>
      </p:nvGrpSpPr>
      <p:grpSpPr>
        <a:xfrm>
          <a:off x="0" y="0"/>
          <a:ext cx="0" cy="0"/>
          <a:chOff x="0" y="0"/>
          <a:chExt cx="0" cy="0"/>
        </a:xfrm>
      </p:grpSpPr>
      <p:sp>
        <p:nvSpPr>
          <p:cNvPr id="275" name="Google Shape;275;p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7"/>
        <p:cNvGrpSpPr/>
        <p:nvPr/>
      </p:nvGrpSpPr>
      <p:grpSpPr>
        <a:xfrm>
          <a:off x="0" y="0"/>
          <a:ext cx="0" cy="0"/>
          <a:chOff x="0" y="0"/>
          <a:chExt cx="0" cy="0"/>
        </a:xfrm>
      </p:grpSpPr>
      <p:sp>
        <p:nvSpPr>
          <p:cNvPr id="278" name="Google Shape;278;p6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9" name="Google Shape;279;p6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80" name="Google Shape;280;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81"/>
        <p:cNvGrpSpPr/>
        <p:nvPr/>
      </p:nvGrpSpPr>
      <p:grpSpPr>
        <a:xfrm>
          <a:off x="0" y="0"/>
          <a:ext cx="0" cy="0"/>
          <a:chOff x="0" y="0"/>
          <a:chExt cx="0" cy="0"/>
        </a:xfrm>
      </p:grpSpPr>
      <p:sp>
        <p:nvSpPr>
          <p:cNvPr id="282" name="Google Shape;282;p6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83" name="Google Shape;283;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84"/>
        <p:cNvGrpSpPr/>
        <p:nvPr/>
      </p:nvGrpSpPr>
      <p:grpSpPr>
        <a:xfrm>
          <a:off x="0" y="0"/>
          <a:ext cx="0" cy="0"/>
          <a:chOff x="0" y="0"/>
          <a:chExt cx="0" cy="0"/>
        </a:xfrm>
      </p:grpSpPr>
      <p:sp>
        <p:nvSpPr>
          <p:cNvPr id="285" name="Google Shape;285;p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87" name="Google Shape;287;p6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88" name="Google Shape;288;p6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89" name="Google Shape;289;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6"/>
        <p:cNvGrpSpPr/>
        <p:nvPr/>
      </p:nvGrpSpPr>
      <p:grpSpPr>
        <a:xfrm>
          <a:off x="0" y="0"/>
          <a:ext cx="0" cy="0"/>
          <a:chOff x="0" y="0"/>
          <a:chExt cx="0" cy="0"/>
        </a:xfrm>
      </p:grpSpPr>
      <p:sp>
        <p:nvSpPr>
          <p:cNvPr id="37" name="Google Shape;37;p8"/>
          <p:cNvSpPr/>
          <p:nvPr/>
        </p:nvSpPr>
        <p:spPr>
          <a:xfrm>
            <a:off x="0" y="1345400"/>
            <a:ext cx="9144000" cy="3798000"/>
          </a:xfrm>
          <a:prstGeom prst="rect">
            <a:avLst/>
          </a:prstGeom>
          <a:gradFill>
            <a:gsLst>
              <a:gs pos="0">
                <a:srgbClr val="FF6F00"/>
              </a:gs>
              <a:gs pos="100000">
                <a:srgbClr val="FFA800"/>
              </a:gs>
            </a:gsLst>
            <a:lin ang="180000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8"/>
          <p:cNvSpPr txBox="1">
            <a:spLocks noGrp="1"/>
          </p:cNvSpPr>
          <p:nvPr>
            <p:ph type="subTitle" idx="1"/>
          </p:nvPr>
        </p:nvSpPr>
        <p:spPr>
          <a:xfrm>
            <a:off x="725400" y="4621272"/>
            <a:ext cx="6704700" cy="292500"/>
          </a:xfrm>
          <a:prstGeom prst="rect">
            <a:avLst/>
          </a:prstGeom>
        </p:spPr>
        <p:txBody>
          <a:bodyPr spcFirstLastPara="1" wrap="square" lIns="57150" tIns="57150" rIns="57150" bIns="57150" anchor="t" anchorCtr="0">
            <a:noAutofit/>
          </a:bodyPr>
          <a:lstStyle>
            <a:lvl1pPr lvl="0" rtl="0">
              <a:spcBef>
                <a:spcPts val="0"/>
              </a:spcBef>
              <a:spcAft>
                <a:spcPts val="0"/>
              </a:spcAft>
              <a:buNone/>
              <a:defRPr sz="1200">
                <a:solidFill>
                  <a:srgbClr val="FFFFFF"/>
                </a:solidFill>
                <a:latin typeface="Roboto"/>
                <a:ea typeface="Roboto"/>
                <a:cs typeface="Roboto"/>
                <a:sym typeface="Roboto"/>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a:endParaRPr/>
          </a:p>
        </p:txBody>
      </p:sp>
      <p:sp>
        <p:nvSpPr>
          <p:cNvPr id="39" name="Google Shape;39;p8"/>
          <p:cNvSpPr txBox="1">
            <a:spLocks noGrp="1"/>
          </p:cNvSpPr>
          <p:nvPr>
            <p:ph type="title"/>
          </p:nvPr>
        </p:nvSpPr>
        <p:spPr>
          <a:xfrm>
            <a:off x="707050" y="234675"/>
            <a:ext cx="7282800" cy="1062600"/>
          </a:xfrm>
          <a:prstGeom prst="rect">
            <a:avLst/>
          </a:prstGeom>
        </p:spPr>
        <p:txBody>
          <a:bodyPr spcFirstLastPara="1" wrap="square" lIns="57150" tIns="57150" rIns="57150" bIns="57150" anchor="b" anchorCtr="0">
            <a:noAutofit/>
          </a:bodyPr>
          <a:lstStyle>
            <a:lvl1pPr lvl="0" rtl="0">
              <a:spcBef>
                <a:spcPts val="0"/>
              </a:spcBef>
              <a:spcAft>
                <a:spcPts val="0"/>
              </a:spcAft>
              <a:buNone/>
              <a:defRPr sz="3600">
                <a:solidFill>
                  <a:srgbClr val="425066"/>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0" name="Google Shape;40;p8"/>
          <p:cNvSpPr txBox="1">
            <a:spLocks noGrp="1"/>
          </p:cNvSpPr>
          <p:nvPr>
            <p:ph type="subTitle" idx="2"/>
          </p:nvPr>
        </p:nvSpPr>
        <p:spPr>
          <a:xfrm>
            <a:off x="726225" y="1551870"/>
            <a:ext cx="7121100" cy="1604700"/>
          </a:xfrm>
          <a:prstGeom prst="rect">
            <a:avLst/>
          </a:prstGeom>
        </p:spPr>
        <p:txBody>
          <a:bodyPr spcFirstLastPara="1" wrap="square" lIns="57150" tIns="57150" rIns="57150" bIns="57150" anchor="t" anchorCtr="0">
            <a:noAutofit/>
          </a:bodyPr>
          <a:lstStyle>
            <a:lvl1pPr lvl="0" rtl="0">
              <a:spcBef>
                <a:spcPts val="0"/>
              </a:spcBef>
              <a:spcAft>
                <a:spcPts val="0"/>
              </a:spcAft>
              <a:buNone/>
              <a:defRPr sz="2400">
                <a:solidFill>
                  <a:srgbClr val="FFFFFF"/>
                </a:solidFill>
                <a:latin typeface="Google Sans"/>
                <a:ea typeface="Google Sans"/>
                <a:cs typeface="Google Sans"/>
                <a:sym typeface="Google Sans"/>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57150" tIns="57150" rIns="57150" bIns="571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2" name="Google Shape;42;p8"/>
          <p:cNvPicPr preferRelativeResize="0"/>
          <p:nvPr/>
        </p:nvPicPr>
        <p:blipFill>
          <a:blip r:embed="rId2">
            <a:alphaModFix/>
          </a:blip>
          <a:stretch>
            <a:fillRect/>
          </a:stretch>
        </p:blipFill>
        <p:spPr>
          <a:xfrm>
            <a:off x="83800" y="52400"/>
            <a:ext cx="1300951" cy="39360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90"/>
        <p:cNvGrpSpPr/>
        <p:nvPr/>
      </p:nvGrpSpPr>
      <p:grpSpPr>
        <a:xfrm>
          <a:off x="0" y="0"/>
          <a:ext cx="0" cy="0"/>
          <a:chOff x="0" y="0"/>
          <a:chExt cx="0" cy="0"/>
        </a:xfrm>
      </p:grpSpPr>
      <p:sp>
        <p:nvSpPr>
          <p:cNvPr id="291" name="Google Shape;291;p6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292" name="Google Shape;292;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93"/>
        <p:cNvGrpSpPr/>
        <p:nvPr/>
      </p:nvGrpSpPr>
      <p:grpSpPr>
        <a:xfrm>
          <a:off x="0" y="0"/>
          <a:ext cx="0" cy="0"/>
          <a:chOff x="0" y="0"/>
          <a:chExt cx="0" cy="0"/>
        </a:xfrm>
      </p:grpSpPr>
      <p:sp>
        <p:nvSpPr>
          <p:cNvPr id="294" name="Google Shape;294;p67"/>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95" name="Google Shape;295;p67"/>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96" name="Google Shape;296;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7"/>
        <p:cNvGrpSpPr/>
        <p:nvPr/>
      </p:nvGrpSpPr>
      <p:grpSpPr>
        <a:xfrm>
          <a:off x="0" y="0"/>
          <a:ext cx="0" cy="0"/>
          <a:chOff x="0" y="0"/>
          <a:chExt cx="0" cy="0"/>
        </a:xfrm>
      </p:grpSpPr>
      <p:sp>
        <p:nvSpPr>
          <p:cNvPr id="298" name="Google Shape;298;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py - Blank 2">
  <p:cSld name="TITLE_ONLY_1_2">
    <p:spTree>
      <p:nvGrpSpPr>
        <p:cNvPr id="1" name="Shape 299"/>
        <p:cNvGrpSpPr/>
        <p:nvPr/>
      </p:nvGrpSpPr>
      <p:grpSpPr>
        <a:xfrm>
          <a:off x="0" y="0"/>
          <a:ext cx="0" cy="0"/>
          <a:chOff x="0" y="0"/>
          <a:chExt cx="0" cy="0"/>
        </a:xfrm>
      </p:grpSpPr>
      <p:sp>
        <p:nvSpPr>
          <p:cNvPr id="300" name="Google Shape;300;p69"/>
          <p:cNvSpPr txBox="1">
            <a:spLocks noGrp="1"/>
          </p:cNvSpPr>
          <p:nvPr>
            <p:ph type="title"/>
          </p:nvPr>
        </p:nvSpPr>
        <p:spPr>
          <a:xfrm>
            <a:off x="739453" y="767822"/>
            <a:ext cx="7425600" cy="450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400">
                <a:solidFill>
                  <a:srgbClr val="FF6F00"/>
                </a:solidFill>
                <a:latin typeface="Google Sans Medium"/>
                <a:ea typeface="Google Sans Medium"/>
                <a:cs typeface="Google Sans Medium"/>
                <a:sym typeface="Google Sans Medium"/>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301" name="Google Shape;301;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marL="0" lvl="0" indent="0" algn="r" rtl="0">
              <a:spcBef>
                <a:spcPts val="0"/>
              </a:spcBef>
              <a:spcAft>
                <a:spcPts val="0"/>
              </a:spcAft>
              <a:buNone/>
            </a:pPr>
            <a:fld id="{00000000-1234-1234-1234-123412341234}" type="slidenum">
              <a:rPr lang="en"/>
              <a:t>‹#›</a:t>
            </a:fld>
            <a:endParaRPr/>
          </a:p>
        </p:txBody>
      </p:sp>
      <p:sp>
        <p:nvSpPr>
          <p:cNvPr id="302" name="Google Shape;302;p69"/>
          <p:cNvSpPr/>
          <p:nvPr/>
        </p:nvSpPr>
        <p:spPr>
          <a:xfrm>
            <a:off x="0" y="4967700"/>
            <a:ext cx="9144000" cy="175800"/>
          </a:xfrm>
          <a:prstGeom prst="rect">
            <a:avLst/>
          </a:prstGeom>
          <a:gradFill>
            <a:gsLst>
              <a:gs pos="0">
                <a:srgbClr val="FF6F00"/>
              </a:gs>
              <a:gs pos="100000">
                <a:srgbClr val="FFA800"/>
              </a:gs>
            </a:gsLst>
            <a:lin ang="180000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3" name="Google Shape;303;p69"/>
          <p:cNvPicPr preferRelativeResize="0"/>
          <p:nvPr/>
        </p:nvPicPr>
        <p:blipFill rotWithShape="1">
          <a:blip r:embed="rId2">
            <a:alphaModFix/>
          </a:blip>
          <a:srcRect l="7309" t="4404" r="7300" b="4404"/>
          <a:stretch/>
        </p:blipFill>
        <p:spPr>
          <a:xfrm>
            <a:off x="57106" y="59150"/>
            <a:ext cx="374094" cy="39360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py 1">
  <p:cSld name="TITLE_ONLY_2">
    <p:spTree>
      <p:nvGrpSpPr>
        <p:cNvPr id="1" name="Shape 304"/>
        <p:cNvGrpSpPr/>
        <p:nvPr/>
      </p:nvGrpSpPr>
      <p:grpSpPr>
        <a:xfrm>
          <a:off x="0" y="0"/>
          <a:ext cx="0" cy="0"/>
          <a:chOff x="0" y="0"/>
          <a:chExt cx="0" cy="0"/>
        </a:xfrm>
      </p:grpSpPr>
      <p:sp>
        <p:nvSpPr>
          <p:cNvPr id="305" name="Google Shape;305;p70"/>
          <p:cNvSpPr txBox="1">
            <a:spLocks noGrp="1"/>
          </p:cNvSpPr>
          <p:nvPr>
            <p:ph type="title"/>
          </p:nvPr>
        </p:nvSpPr>
        <p:spPr>
          <a:xfrm>
            <a:off x="739450" y="463020"/>
            <a:ext cx="6704700" cy="450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400">
                <a:solidFill>
                  <a:srgbClr val="FF6F00"/>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06" name="Google Shape;306;p70"/>
          <p:cNvSpPr txBox="1">
            <a:spLocks noGrp="1"/>
          </p:cNvSpPr>
          <p:nvPr>
            <p:ph type="subTitle" idx="1"/>
          </p:nvPr>
        </p:nvSpPr>
        <p:spPr>
          <a:xfrm>
            <a:off x="739450" y="1081800"/>
            <a:ext cx="5211600" cy="581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rgbClr val="425066"/>
                </a:solidFill>
                <a:latin typeface="Google Sans"/>
                <a:ea typeface="Google Sans"/>
                <a:cs typeface="Google Sans"/>
                <a:sym typeface="Google Sans"/>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307" name="Google Shape;307;p70"/>
          <p:cNvSpPr txBox="1">
            <a:spLocks noGrp="1"/>
          </p:cNvSpPr>
          <p:nvPr>
            <p:ph type="subTitle" idx="2"/>
          </p:nvPr>
        </p:nvSpPr>
        <p:spPr>
          <a:xfrm>
            <a:off x="739450" y="1623975"/>
            <a:ext cx="4367700" cy="1573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solidFill>
                  <a:srgbClr val="425066"/>
                </a:solidFill>
                <a:latin typeface="Roboto"/>
                <a:ea typeface="Roboto"/>
                <a:cs typeface="Roboto"/>
                <a:sym typeface="Roboto"/>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308" name="Google Shape;308;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09" name="Google Shape;309;p70"/>
          <p:cNvSpPr/>
          <p:nvPr/>
        </p:nvSpPr>
        <p:spPr>
          <a:xfrm>
            <a:off x="0" y="4967700"/>
            <a:ext cx="9144000" cy="175800"/>
          </a:xfrm>
          <a:prstGeom prst="rect">
            <a:avLst/>
          </a:prstGeom>
          <a:gradFill>
            <a:gsLst>
              <a:gs pos="0">
                <a:srgbClr val="FF6F00"/>
              </a:gs>
              <a:gs pos="100000">
                <a:srgbClr val="FFA800"/>
              </a:gs>
            </a:gsLst>
            <a:lin ang="180000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0" name="Google Shape;310;p70"/>
          <p:cNvPicPr preferRelativeResize="0"/>
          <p:nvPr/>
        </p:nvPicPr>
        <p:blipFill rotWithShape="1">
          <a:blip r:embed="rId2">
            <a:alphaModFix/>
          </a:blip>
          <a:srcRect l="7309" t="4404" r="7300" b="4404"/>
          <a:stretch/>
        </p:blipFill>
        <p:spPr>
          <a:xfrm>
            <a:off x="57106" y="59150"/>
            <a:ext cx="374094" cy="3936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py" type="titleOnly">
  <p:cSld name="TITLE_ONLY">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739450" y="767820"/>
            <a:ext cx="6704700" cy="450600"/>
          </a:xfrm>
          <a:prstGeom prst="rect">
            <a:avLst/>
          </a:prstGeom>
        </p:spPr>
        <p:txBody>
          <a:bodyPr spcFirstLastPara="1" wrap="square" lIns="57150" tIns="57150" rIns="57150" bIns="57150" anchor="t" anchorCtr="0">
            <a:noAutofit/>
          </a:bodyPr>
          <a:lstStyle>
            <a:lvl1pPr lvl="0" rtl="0">
              <a:spcBef>
                <a:spcPts val="0"/>
              </a:spcBef>
              <a:spcAft>
                <a:spcPts val="0"/>
              </a:spcAft>
              <a:buNone/>
              <a:defRPr sz="3400">
                <a:solidFill>
                  <a:srgbClr val="FF6F00"/>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5" name="Google Shape;45;p9"/>
          <p:cNvSpPr txBox="1">
            <a:spLocks noGrp="1"/>
          </p:cNvSpPr>
          <p:nvPr>
            <p:ph type="subTitle" idx="1"/>
          </p:nvPr>
        </p:nvSpPr>
        <p:spPr>
          <a:xfrm>
            <a:off x="739450" y="1386600"/>
            <a:ext cx="5211600" cy="581700"/>
          </a:xfrm>
          <a:prstGeom prst="rect">
            <a:avLst/>
          </a:prstGeom>
        </p:spPr>
        <p:txBody>
          <a:bodyPr spcFirstLastPara="1" wrap="square" lIns="57150" tIns="57150" rIns="57150" bIns="57150" anchor="t" anchorCtr="0">
            <a:noAutofit/>
          </a:bodyPr>
          <a:lstStyle>
            <a:lvl1pPr lvl="0" rtl="0">
              <a:spcBef>
                <a:spcPts val="0"/>
              </a:spcBef>
              <a:spcAft>
                <a:spcPts val="0"/>
              </a:spcAft>
              <a:buNone/>
              <a:defRPr sz="2400">
                <a:solidFill>
                  <a:srgbClr val="425066"/>
                </a:solidFill>
                <a:latin typeface="Google Sans"/>
                <a:ea typeface="Google Sans"/>
                <a:cs typeface="Google Sans"/>
                <a:sym typeface="Google Sans"/>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a:endParaRPr/>
          </a:p>
        </p:txBody>
      </p:sp>
      <p:sp>
        <p:nvSpPr>
          <p:cNvPr id="46" name="Google Shape;46;p9"/>
          <p:cNvSpPr txBox="1">
            <a:spLocks noGrp="1"/>
          </p:cNvSpPr>
          <p:nvPr>
            <p:ph type="subTitle" idx="2"/>
          </p:nvPr>
        </p:nvSpPr>
        <p:spPr>
          <a:xfrm>
            <a:off x="739450" y="2233575"/>
            <a:ext cx="4367700" cy="1573800"/>
          </a:xfrm>
          <a:prstGeom prst="rect">
            <a:avLst/>
          </a:prstGeom>
        </p:spPr>
        <p:txBody>
          <a:bodyPr spcFirstLastPara="1" wrap="square" lIns="57150" tIns="57150" rIns="57150" bIns="57150" anchor="t" anchorCtr="0">
            <a:noAutofit/>
          </a:bodyPr>
          <a:lstStyle>
            <a:lvl1pPr lvl="0" rtl="0">
              <a:spcBef>
                <a:spcPts val="0"/>
              </a:spcBef>
              <a:spcAft>
                <a:spcPts val="0"/>
              </a:spcAft>
              <a:buNone/>
              <a:defRPr sz="1200">
                <a:solidFill>
                  <a:srgbClr val="425066"/>
                </a:solidFill>
                <a:latin typeface="Roboto"/>
                <a:ea typeface="Roboto"/>
                <a:cs typeface="Roboto"/>
                <a:sym typeface="Roboto"/>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57150" tIns="57150" rIns="57150" bIns="571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8" name="Google Shape;48;p9"/>
          <p:cNvPicPr preferRelativeResize="0"/>
          <p:nvPr/>
        </p:nvPicPr>
        <p:blipFill rotWithShape="1">
          <a:blip r:embed="rId2">
            <a:alphaModFix/>
          </a:blip>
          <a:srcRect l="59587" b="52604"/>
          <a:stretch/>
        </p:blipFill>
        <p:spPr>
          <a:xfrm>
            <a:off x="7297130" y="0"/>
            <a:ext cx="1846872" cy="1218422"/>
          </a:xfrm>
          <a:prstGeom prst="rect">
            <a:avLst/>
          </a:prstGeom>
          <a:noFill/>
          <a:ln>
            <a:noFill/>
          </a:ln>
        </p:spPr>
      </p:pic>
      <p:cxnSp>
        <p:nvCxnSpPr>
          <p:cNvPr id="49" name="Google Shape;49;p9"/>
          <p:cNvCxnSpPr/>
          <p:nvPr/>
        </p:nvCxnSpPr>
        <p:spPr>
          <a:xfrm>
            <a:off x="791925" y="2095800"/>
            <a:ext cx="4367700" cy="0"/>
          </a:xfrm>
          <a:prstGeom prst="straightConnector1">
            <a:avLst/>
          </a:prstGeom>
          <a:noFill/>
          <a:ln w="19050" cap="flat" cmpd="sng">
            <a:solidFill>
              <a:srgbClr val="E6E6E6"/>
            </a:solidFill>
            <a:prstDash val="solid"/>
            <a:round/>
            <a:headEnd type="none" w="med" len="med"/>
            <a:tailEnd type="none" w="med" len="med"/>
          </a:ln>
        </p:spPr>
      </p:cxnSp>
      <p:sp>
        <p:nvSpPr>
          <p:cNvPr id="50" name="Google Shape;50;p9"/>
          <p:cNvSpPr/>
          <p:nvPr/>
        </p:nvSpPr>
        <p:spPr>
          <a:xfrm>
            <a:off x="0" y="4967700"/>
            <a:ext cx="9144000" cy="175800"/>
          </a:xfrm>
          <a:prstGeom prst="rect">
            <a:avLst/>
          </a:prstGeom>
          <a:gradFill>
            <a:gsLst>
              <a:gs pos="0">
                <a:srgbClr val="FF6F00"/>
              </a:gs>
              <a:gs pos="100000">
                <a:srgbClr val="FFA800"/>
              </a:gs>
            </a:gsLst>
            <a:lin ang="180000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 name="Google Shape;51;p9"/>
          <p:cNvPicPr preferRelativeResize="0"/>
          <p:nvPr/>
        </p:nvPicPr>
        <p:blipFill rotWithShape="1">
          <a:blip r:embed="rId3">
            <a:alphaModFix/>
          </a:blip>
          <a:srcRect l="7309" t="4404" r="7300" b="4404"/>
          <a:stretch/>
        </p:blipFill>
        <p:spPr>
          <a:xfrm>
            <a:off x="57106" y="59150"/>
            <a:ext cx="374094" cy="3936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52"/>
        <p:cNvGrpSpPr/>
        <p:nvPr/>
      </p:nvGrpSpPr>
      <p:grpSpPr>
        <a:xfrm>
          <a:off x="0" y="0"/>
          <a:ext cx="0" cy="0"/>
          <a:chOff x="0" y="0"/>
          <a:chExt cx="0" cy="0"/>
        </a:xfrm>
      </p:grpSpPr>
      <p:sp>
        <p:nvSpPr>
          <p:cNvPr id="53" name="Google Shape;53;p10"/>
          <p:cNvSpPr/>
          <p:nvPr/>
        </p:nvSpPr>
        <p:spPr>
          <a:xfrm>
            <a:off x="3215050" y="0"/>
            <a:ext cx="5928900" cy="5143500"/>
          </a:xfrm>
          <a:prstGeom prst="rect">
            <a:avLst/>
          </a:prstGeom>
          <a:solidFill>
            <a:srgbClr val="FAFAFA"/>
          </a:solidFill>
          <a:ln>
            <a:noFill/>
          </a:ln>
        </p:spPr>
        <p:txBody>
          <a:bodyPr spcFirstLastPara="1" wrap="square" lIns="91425" tIns="91425" rIns="91425" bIns="91425" anchor="ctr" anchorCtr="0">
            <a:noAutofit/>
          </a:bodyPr>
          <a:lstStyle/>
          <a:p>
            <a:pPr marL="914400" lvl="0" indent="0" algn="l" rtl="0">
              <a:spcBef>
                <a:spcPts val="0"/>
              </a:spcBef>
              <a:spcAft>
                <a:spcPts val="0"/>
              </a:spcAft>
              <a:buNone/>
            </a:pPr>
            <a:endParaRPr/>
          </a:p>
        </p:txBody>
      </p:sp>
      <p:sp>
        <p:nvSpPr>
          <p:cNvPr id="54" name="Google Shape;54;p10"/>
          <p:cNvSpPr/>
          <p:nvPr/>
        </p:nvSpPr>
        <p:spPr>
          <a:xfrm>
            <a:off x="0" y="4967700"/>
            <a:ext cx="9144000" cy="175800"/>
          </a:xfrm>
          <a:prstGeom prst="rect">
            <a:avLst/>
          </a:prstGeom>
          <a:gradFill>
            <a:gsLst>
              <a:gs pos="0">
                <a:srgbClr val="FF6F00"/>
              </a:gs>
              <a:gs pos="100000">
                <a:srgbClr val="FFA800"/>
              </a:gs>
            </a:gsLst>
            <a:lin ang="180000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 name="Google Shape;55;p10"/>
          <p:cNvPicPr preferRelativeResize="0"/>
          <p:nvPr/>
        </p:nvPicPr>
        <p:blipFill rotWithShape="1">
          <a:blip r:embed="rId2">
            <a:alphaModFix/>
          </a:blip>
          <a:srcRect l="7309" t="4404" r="7300" b="4404"/>
          <a:stretch/>
        </p:blipFill>
        <p:spPr>
          <a:xfrm>
            <a:off x="57106" y="59150"/>
            <a:ext cx="374094" cy="3936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py 1">
  <p:cSld name="TITLE_ONLY_2">
    <p:spTree>
      <p:nvGrpSpPr>
        <p:cNvPr id="1" name="Shape 56"/>
        <p:cNvGrpSpPr/>
        <p:nvPr/>
      </p:nvGrpSpPr>
      <p:grpSpPr>
        <a:xfrm>
          <a:off x="0" y="0"/>
          <a:ext cx="0" cy="0"/>
          <a:chOff x="0" y="0"/>
          <a:chExt cx="0" cy="0"/>
        </a:xfrm>
      </p:grpSpPr>
      <p:sp>
        <p:nvSpPr>
          <p:cNvPr id="57" name="Google Shape;57;p11"/>
          <p:cNvSpPr txBox="1">
            <a:spLocks noGrp="1"/>
          </p:cNvSpPr>
          <p:nvPr>
            <p:ph type="title"/>
          </p:nvPr>
        </p:nvSpPr>
        <p:spPr>
          <a:xfrm>
            <a:off x="739450" y="463020"/>
            <a:ext cx="6704700" cy="450600"/>
          </a:xfrm>
          <a:prstGeom prst="rect">
            <a:avLst/>
          </a:prstGeom>
        </p:spPr>
        <p:txBody>
          <a:bodyPr spcFirstLastPara="1" wrap="square" lIns="57150" tIns="57150" rIns="57150" bIns="57150" anchor="t" anchorCtr="0">
            <a:noAutofit/>
          </a:bodyPr>
          <a:lstStyle>
            <a:lvl1pPr lvl="0" rtl="0">
              <a:spcBef>
                <a:spcPts val="0"/>
              </a:spcBef>
              <a:spcAft>
                <a:spcPts val="0"/>
              </a:spcAft>
              <a:buNone/>
              <a:defRPr sz="3400">
                <a:solidFill>
                  <a:srgbClr val="FF6F00"/>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8" name="Google Shape;58;p11"/>
          <p:cNvSpPr txBox="1">
            <a:spLocks noGrp="1"/>
          </p:cNvSpPr>
          <p:nvPr>
            <p:ph type="subTitle" idx="1"/>
          </p:nvPr>
        </p:nvSpPr>
        <p:spPr>
          <a:xfrm>
            <a:off x="739450" y="1081800"/>
            <a:ext cx="5211600" cy="581700"/>
          </a:xfrm>
          <a:prstGeom prst="rect">
            <a:avLst/>
          </a:prstGeom>
        </p:spPr>
        <p:txBody>
          <a:bodyPr spcFirstLastPara="1" wrap="square" lIns="57150" tIns="57150" rIns="57150" bIns="57150" anchor="t" anchorCtr="0">
            <a:noAutofit/>
          </a:bodyPr>
          <a:lstStyle>
            <a:lvl1pPr lvl="0" rtl="0">
              <a:spcBef>
                <a:spcPts val="0"/>
              </a:spcBef>
              <a:spcAft>
                <a:spcPts val="0"/>
              </a:spcAft>
              <a:buNone/>
              <a:defRPr sz="2400">
                <a:solidFill>
                  <a:srgbClr val="425066"/>
                </a:solidFill>
                <a:latin typeface="Google Sans"/>
                <a:ea typeface="Google Sans"/>
                <a:cs typeface="Google Sans"/>
                <a:sym typeface="Google Sans"/>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a:endParaRPr/>
          </a:p>
        </p:txBody>
      </p:sp>
      <p:sp>
        <p:nvSpPr>
          <p:cNvPr id="59" name="Google Shape;59;p11"/>
          <p:cNvSpPr txBox="1">
            <a:spLocks noGrp="1"/>
          </p:cNvSpPr>
          <p:nvPr>
            <p:ph type="subTitle" idx="2"/>
          </p:nvPr>
        </p:nvSpPr>
        <p:spPr>
          <a:xfrm>
            <a:off x="739450" y="1623975"/>
            <a:ext cx="4367700" cy="1573800"/>
          </a:xfrm>
          <a:prstGeom prst="rect">
            <a:avLst/>
          </a:prstGeom>
        </p:spPr>
        <p:txBody>
          <a:bodyPr spcFirstLastPara="1" wrap="square" lIns="57150" tIns="57150" rIns="57150" bIns="57150" anchor="t" anchorCtr="0">
            <a:noAutofit/>
          </a:bodyPr>
          <a:lstStyle>
            <a:lvl1pPr lvl="0" rtl="0">
              <a:spcBef>
                <a:spcPts val="0"/>
              </a:spcBef>
              <a:spcAft>
                <a:spcPts val="0"/>
              </a:spcAft>
              <a:buNone/>
              <a:defRPr sz="1200">
                <a:solidFill>
                  <a:srgbClr val="425066"/>
                </a:solidFill>
                <a:latin typeface="Roboto"/>
                <a:ea typeface="Roboto"/>
                <a:cs typeface="Roboto"/>
                <a:sym typeface="Roboto"/>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a:endParaRPr/>
          </a:p>
        </p:txBody>
      </p:sp>
      <p:sp>
        <p:nvSpPr>
          <p:cNvPr id="60" name="Google Shape;60;p11"/>
          <p:cNvSpPr txBox="1">
            <a:spLocks noGrp="1"/>
          </p:cNvSpPr>
          <p:nvPr>
            <p:ph type="sldNum" idx="12"/>
          </p:nvPr>
        </p:nvSpPr>
        <p:spPr>
          <a:xfrm>
            <a:off x="8472458" y="4663217"/>
            <a:ext cx="548700" cy="393600"/>
          </a:xfrm>
          <a:prstGeom prst="rect">
            <a:avLst/>
          </a:prstGeom>
        </p:spPr>
        <p:txBody>
          <a:bodyPr spcFirstLastPara="1" wrap="square" lIns="57150" tIns="57150" rIns="57150" bIns="571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1" name="Google Shape;61;p11"/>
          <p:cNvSpPr/>
          <p:nvPr/>
        </p:nvSpPr>
        <p:spPr>
          <a:xfrm>
            <a:off x="0" y="4967700"/>
            <a:ext cx="9144000" cy="175800"/>
          </a:xfrm>
          <a:prstGeom prst="rect">
            <a:avLst/>
          </a:prstGeom>
          <a:gradFill>
            <a:gsLst>
              <a:gs pos="0">
                <a:srgbClr val="FF6F00"/>
              </a:gs>
              <a:gs pos="100000">
                <a:srgbClr val="FFA800"/>
              </a:gs>
            </a:gsLst>
            <a:lin ang="180000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 name="Google Shape;62;p11"/>
          <p:cNvPicPr preferRelativeResize="0"/>
          <p:nvPr/>
        </p:nvPicPr>
        <p:blipFill rotWithShape="1">
          <a:blip r:embed="rId2">
            <a:alphaModFix/>
          </a:blip>
          <a:srcRect l="7309" t="4404" r="7300" b="4404"/>
          <a:stretch/>
        </p:blipFill>
        <p:spPr>
          <a:xfrm>
            <a:off x="57106" y="59150"/>
            <a:ext cx="374094" cy="3936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4.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311700" y="445025"/>
            <a:ext cx="8520600" cy="572700"/>
          </a:xfrm>
          <a:prstGeom prst="rect">
            <a:avLst/>
          </a:prstGeom>
          <a:noFill/>
          <a:ln>
            <a:noFill/>
          </a:ln>
        </p:spPr>
        <p:txBody>
          <a:bodyPr spcFirstLastPara="1" wrap="square" lIns="57150" tIns="57150" rIns="57150" bIns="57150" anchor="t" anchorCtr="0">
            <a:noAutofit/>
          </a:bodyPr>
          <a:lstStyle>
            <a:lvl1pPr lvl="0" rtl="0">
              <a:spcBef>
                <a:spcPts val="0"/>
              </a:spcBef>
              <a:spcAft>
                <a:spcPts val="0"/>
              </a:spcAft>
              <a:buClr>
                <a:schemeClr val="dk1"/>
              </a:buClr>
              <a:buSzPts val="1800"/>
              <a:buNone/>
              <a:defRPr sz="1800">
                <a:solidFill>
                  <a:schemeClr val="dk1"/>
                </a:solidFill>
              </a:defRPr>
            </a:lvl1pPr>
            <a:lvl2pPr lvl="1" rtl="0">
              <a:spcBef>
                <a:spcPts val="0"/>
              </a:spcBef>
              <a:spcAft>
                <a:spcPts val="0"/>
              </a:spcAft>
              <a:buClr>
                <a:schemeClr val="dk1"/>
              </a:buClr>
              <a:buSzPts val="1800"/>
              <a:buNone/>
              <a:defRPr sz="1800">
                <a:solidFill>
                  <a:schemeClr val="dk1"/>
                </a:solidFill>
              </a:defRPr>
            </a:lvl2pPr>
            <a:lvl3pPr lvl="2" rtl="0">
              <a:spcBef>
                <a:spcPts val="0"/>
              </a:spcBef>
              <a:spcAft>
                <a:spcPts val="0"/>
              </a:spcAft>
              <a:buClr>
                <a:schemeClr val="dk1"/>
              </a:buClr>
              <a:buSzPts val="1800"/>
              <a:buNone/>
              <a:defRPr sz="1800">
                <a:solidFill>
                  <a:schemeClr val="dk1"/>
                </a:solidFill>
              </a:defRPr>
            </a:lvl3pPr>
            <a:lvl4pPr lvl="3" rtl="0">
              <a:spcBef>
                <a:spcPts val="0"/>
              </a:spcBef>
              <a:spcAft>
                <a:spcPts val="0"/>
              </a:spcAft>
              <a:buClr>
                <a:schemeClr val="dk1"/>
              </a:buClr>
              <a:buSzPts val="1800"/>
              <a:buNone/>
              <a:defRPr sz="1800">
                <a:solidFill>
                  <a:schemeClr val="dk1"/>
                </a:solidFill>
              </a:defRPr>
            </a:lvl4pPr>
            <a:lvl5pPr lvl="4" rtl="0">
              <a:spcBef>
                <a:spcPts val="0"/>
              </a:spcBef>
              <a:spcAft>
                <a:spcPts val="0"/>
              </a:spcAft>
              <a:buClr>
                <a:schemeClr val="dk1"/>
              </a:buClr>
              <a:buSzPts val="1800"/>
              <a:buNone/>
              <a:defRPr sz="1800">
                <a:solidFill>
                  <a:schemeClr val="dk1"/>
                </a:solidFill>
              </a:defRPr>
            </a:lvl5pPr>
            <a:lvl6pPr lvl="5" rtl="0">
              <a:spcBef>
                <a:spcPts val="0"/>
              </a:spcBef>
              <a:spcAft>
                <a:spcPts val="0"/>
              </a:spcAft>
              <a:buClr>
                <a:schemeClr val="dk1"/>
              </a:buClr>
              <a:buSzPts val="1800"/>
              <a:buNone/>
              <a:defRPr sz="1800">
                <a:solidFill>
                  <a:schemeClr val="dk1"/>
                </a:solidFill>
              </a:defRPr>
            </a:lvl6pPr>
            <a:lvl7pPr lvl="6" rtl="0">
              <a:spcBef>
                <a:spcPts val="0"/>
              </a:spcBef>
              <a:spcAft>
                <a:spcPts val="0"/>
              </a:spcAft>
              <a:buClr>
                <a:schemeClr val="dk1"/>
              </a:buClr>
              <a:buSzPts val="1800"/>
              <a:buNone/>
              <a:defRPr sz="1800">
                <a:solidFill>
                  <a:schemeClr val="dk1"/>
                </a:solidFill>
              </a:defRPr>
            </a:lvl7pPr>
            <a:lvl8pPr lvl="7" rtl="0">
              <a:spcBef>
                <a:spcPts val="0"/>
              </a:spcBef>
              <a:spcAft>
                <a:spcPts val="0"/>
              </a:spcAft>
              <a:buClr>
                <a:schemeClr val="dk1"/>
              </a:buClr>
              <a:buSzPts val="1800"/>
              <a:buNone/>
              <a:defRPr sz="1800">
                <a:solidFill>
                  <a:schemeClr val="dk1"/>
                </a:solidFill>
              </a:defRPr>
            </a:lvl8pPr>
            <a:lvl9pPr lvl="8" rtl="0">
              <a:spcBef>
                <a:spcPts val="0"/>
              </a:spcBef>
              <a:spcAft>
                <a:spcPts val="0"/>
              </a:spcAft>
              <a:buClr>
                <a:schemeClr val="dk1"/>
              </a:buClr>
              <a:buSzPts val="1800"/>
              <a:buNone/>
              <a:defRPr sz="1800">
                <a:solidFill>
                  <a:schemeClr val="dk1"/>
                </a:solidFill>
              </a:defRPr>
            </a:lvl9pPr>
          </a:lstStyle>
          <a:p>
            <a:endParaRPr/>
          </a:p>
        </p:txBody>
      </p:sp>
      <p:sp>
        <p:nvSpPr>
          <p:cNvPr id="25" name="Google Shape;25;p6"/>
          <p:cNvSpPr txBox="1">
            <a:spLocks noGrp="1"/>
          </p:cNvSpPr>
          <p:nvPr>
            <p:ph type="body" idx="1"/>
          </p:nvPr>
        </p:nvSpPr>
        <p:spPr>
          <a:xfrm>
            <a:off x="311700" y="1152475"/>
            <a:ext cx="8520600" cy="3416400"/>
          </a:xfrm>
          <a:prstGeom prst="rect">
            <a:avLst/>
          </a:prstGeom>
          <a:noFill/>
          <a:ln>
            <a:noFill/>
          </a:ln>
        </p:spPr>
        <p:txBody>
          <a:bodyPr spcFirstLastPara="1" wrap="square" lIns="57150" tIns="57150" rIns="57150" bIns="57150" anchor="t" anchorCtr="0">
            <a:noAutofit/>
          </a:bodyPr>
          <a:lstStyle>
            <a:lvl1pPr marL="457200" lvl="0" indent="-298450" rtl="0">
              <a:lnSpc>
                <a:spcPct val="115000"/>
              </a:lnSpc>
              <a:spcBef>
                <a:spcPts val="0"/>
              </a:spcBef>
              <a:spcAft>
                <a:spcPts val="0"/>
              </a:spcAft>
              <a:buClr>
                <a:schemeClr val="dk2"/>
              </a:buClr>
              <a:buSzPts val="1100"/>
              <a:buChar char="●"/>
              <a:defRPr sz="1100">
                <a:solidFill>
                  <a:schemeClr val="dk2"/>
                </a:solidFill>
              </a:defRPr>
            </a:lvl1pPr>
            <a:lvl2pPr marL="914400" lvl="1" indent="-285750" rtl="0">
              <a:lnSpc>
                <a:spcPct val="115000"/>
              </a:lnSpc>
              <a:spcBef>
                <a:spcPts val="1000"/>
              </a:spcBef>
              <a:spcAft>
                <a:spcPts val="0"/>
              </a:spcAft>
              <a:buClr>
                <a:schemeClr val="dk2"/>
              </a:buClr>
              <a:buSzPts val="900"/>
              <a:buChar char="○"/>
              <a:defRPr sz="900">
                <a:solidFill>
                  <a:schemeClr val="dk2"/>
                </a:solidFill>
              </a:defRPr>
            </a:lvl2pPr>
            <a:lvl3pPr marL="1371600" lvl="2" indent="-285750" rtl="0">
              <a:lnSpc>
                <a:spcPct val="115000"/>
              </a:lnSpc>
              <a:spcBef>
                <a:spcPts val="1000"/>
              </a:spcBef>
              <a:spcAft>
                <a:spcPts val="0"/>
              </a:spcAft>
              <a:buClr>
                <a:schemeClr val="dk2"/>
              </a:buClr>
              <a:buSzPts val="900"/>
              <a:buChar char="■"/>
              <a:defRPr sz="900">
                <a:solidFill>
                  <a:schemeClr val="dk2"/>
                </a:solidFill>
              </a:defRPr>
            </a:lvl3pPr>
            <a:lvl4pPr marL="1828800" lvl="3" indent="-285750" rtl="0">
              <a:lnSpc>
                <a:spcPct val="115000"/>
              </a:lnSpc>
              <a:spcBef>
                <a:spcPts val="1000"/>
              </a:spcBef>
              <a:spcAft>
                <a:spcPts val="0"/>
              </a:spcAft>
              <a:buClr>
                <a:schemeClr val="dk2"/>
              </a:buClr>
              <a:buSzPts val="900"/>
              <a:buChar char="●"/>
              <a:defRPr sz="900">
                <a:solidFill>
                  <a:schemeClr val="dk2"/>
                </a:solidFill>
              </a:defRPr>
            </a:lvl4pPr>
            <a:lvl5pPr marL="2286000" lvl="4" indent="-285750" rtl="0">
              <a:lnSpc>
                <a:spcPct val="115000"/>
              </a:lnSpc>
              <a:spcBef>
                <a:spcPts val="1000"/>
              </a:spcBef>
              <a:spcAft>
                <a:spcPts val="0"/>
              </a:spcAft>
              <a:buClr>
                <a:schemeClr val="dk2"/>
              </a:buClr>
              <a:buSzPts val="900"/>
              <a:buChar char="○"/>
              <a:defRPr sz="900">
                <a:solidFill>
                  <a:schemeClr val="dk2"/>
                </a:solidFill>
              </a:defRPr>
            </a:lvl5pPr>
            <a:lvl6pPr marL="2743200" lvl="5" indent="-285750" rtl="0">
              <a:lnSpc>
                <a:spcPct val="115000"/>
              </a:lnSpc>
              <a:spcBef>
                <a:spcPts val="1000"/>
              </a:spcBef>
              <a:spcAft>
                <a:spcPts val="0"/>
              </a:spcAft>
              <a:buClr>
                <a:schemeClr val="dk2"/>
              </a:buClr>
              <a:buSzPts val="900"/>
              <a:buChar char="■"/>
              <a:defRPr sz="900">
                <a:solidFill>
                  <a:schemeClr val="dk2"/>
                </a:solidFill>
              </a:defRPr>
            </a:lvl6pPr>
            <a:lvl7pPr marL="3200400" lvl="6" indent="-285750" rtl="0">
              <a:lnSpc>
                <a:spcPct val="115000"/>
              </a:lnSpc>
              <a:spcBef>
                <a:spcPts val="1000"/>
              </a:spcBef>
              <a:spcAft>
                <a:spcPts val="0"/>
              </a:spcAft>
              <a:buClr>
                <a:schemeClr val="dk2"/>
              </a:buClr>
              <a:buSzPts val="900"/>
              <a:buChar char="●"/>
              <a:defRPr sz="900">
                <a:solidFill>
                  <a:schemeClr val="dk2"/>
                </a:solidFill>
              </a:defRPr>
            </a:lvl7pPr>
            <a:lvl8pPr marL="3657600" lvl="7" indent="-285750" rtl="0">
              <a:lnSpc>
                <a:spcPct val="115000"/>
              </a:lnSpc>
              <a:spcBef>
                <a:spcPts val="1000"/>
              </a:spcBef>
              <a:spcAft>
                <a:spcPts val="0"/>
              </a:spcAft>
              <a:buClr>
                <a:schemeClr val="dk2"/>
              </a:buClr>
              <a:buSzPts val="900"/>
              <a:buChar char="○"/>
              <a:defRPr sz="900">
                <a:solidFill>
                  <a:schemeClr val="dk2"/>
                </a:solidFill>
              </a:defRPr>
            </a:lvl8pPr>
            <a:lvl9pPr marL="4114800" lvl="8" indent="-285750" rtl="0">
              <a:lnSpc>
                <a:spcPct val="115000"/>
              </a:lnSpc>
              <a:spcBef>
                <a:spcPts val="1000"/>
              </a:spcBef>
              <a:spcAft>
                <a:spcPts val="1000"/>
              </a:spcAft>
              <a:buClr>
                <a:schemeClr val="dk2"/>
              </a:buClr>
              <a:buSzPts val="900"/>
              <a:buChar char="■"/>
              <a:defRPr sz="900">
                <a:solidFill>
                  <a:schemeClr val="dk2"/>
                </a:solidFill>
              </a:defRPr>
            </a:lvl9pPr>
          </a:lstStyle>
          <a:p>
            <a:endParaRPr/>
          </a:p>
        </p:txBody>
      </p:sp>
      <p:sp>
        <p:nvSpPr>
          <p:cNvPr id="26" name="Google Shape;26;p6"/>
          <p:cNvSpPr txBox="1">
            <a:spLocks noGrp="1"/>
          </p:cNvSpPr>
          <p:nvPr>
            <p:ph type="sldNum" idx="12"/>
          </p:nvPr>
        </p:nvSpPr>
        <p:spPr>
          <a:xfrm>
            <a:off x="8472458" y="4663217"/>
            <a:ext cx="548700" cy="393600"/>
          </a:xfrm>
          <a:prstGeom prst="rect">
            <a:avLst/>
          </a:prstGeom>
          <a:noFill/>
          <a:ln>
            <a:noFill/>
          </a:ln>
        </p:spPr>
        <p:txBody>
          <a:bodyPr spcFirstLastPara="1" wrap="square" lIns="57150" tIns="57150" rIns="57150" bIns="57150" anchor="ctr" anchorCtr="0">
            <a:noAutofit/>
          </a:bodyPr>
          <a:lstStyle>
            <a:lvl1pPr lvl="0" algn="r" rtl="0">
              <a:buNone/>
              <a:defRPr sz="600">
                <a:solidFill>
                  <a:schemeClr val="dk2"/>
                </a:solidFill>
              </a:defRPr>
            </a:lvl1pPr>
            <a:lvl2pPr lvl="1" algn="r" rtl="0">
              <a:buNone/>
              <a:defRPr sz="600">
                <a:solidFill>
                  <a:schemeClr val="dk2"/>
                </a:solidFill>
              </a:defRPr>
            </a:lvl2pPr>
            <a:lvl3pPr lvl="2" algn="r" rtl="0">
              <a:buNone/>
              <a:defRPr sz="600">
                <a:solidFill>
                  <a:schemeClr val="dk2"/>
                </a:solidFill>
              </a:defRPr>
            </a:lvl3pPr>
            <a:lvl4pPr lvl="3" algn="r" rtl="0">
              <a:buNone/>
              <a:defRPr sz="600">
                <a:solidFill>
                  <a:schemeClr val="dk2"/>
                </a:solidFill>
              </a:defRPr>
            </a:lvl4pPr>
            <a:lvl5pPr lvl="4" algn="r" rtl="0">
              <a:buNone/>
              <a:defRPr sz="600">
                <a:solidFill>
                  <a:schemeClr val="dk2"/>
                </a:solidFill>
              </a:defRPr>
            </a:lvl5pPr>
            <a:lvl6pPr lvl="5" algn="r" rtl="0">
              <a:buNone/>
              <a:defRPr sz="600">
                <a:solidFill>
                  <a:schemeClr val="dk2"/>
                </a:solidFill>
              </a:defRPr>
            </a:lvl6pPr>
            <a:lvl7pPr lvl="6" algn="r" rtl="0">
              <a:buNone/>
              <a:defRPr sz="600">
                <a:solidFill>
                  <a:schemeClr val="dk2"/>
                </a:solidFill>
              </a:defRPr>
            </a:lvl7pPr>
            <a:lvl8pPr lvl="7" algn="r" rtl="0">
              <a:buNone/>
              <a:defRPr sz="600">
                <a:solidFill>
                  <a:schemeClr val="dk2"/>
                </a:solidFill>
              </a:defRPr>
            </a:lvl8pPr>
            <a:lvl9pPr lvl="8" algn="r" rtl="0">
              <a:buNone/>
              <a:defRPr sz="6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3"/>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51"/>
        <p:cNvGrpSpPr/>
        <p:nvPr/>
      </p:nvGrpSpPr>
      <p:grpSpPr>
        <a:xfrm>
          <a:off x="0" y="0"/>
          <a:ext cx="0" cy="0"/>
          <a:chOff x="0" y="0"/>
          <a:chExt cx="0" cy="0"/>
        </a:xfrm>
      </p:grpSpPr>
      <p:sp>
        <p:nvSpPr>
          <p:cNvPr id="152" name="Google Shape;152;p35"/>
          <p:cNvSpPr txBox="1">
            <a:spLocks noGrp="1"/>
          </p:cNvSpPr>
          <p:nvPr>
            <p:ph type="title"/>
          </p:nvPr>
        </p:nvSpPr>
        <p:spPr>
          <a:xfrm>
            <a:off x="311700" y="445025"/>
            <a:ext cx="8520600" cy="572700"/>
          </a:xfrm>
          <a:prstGeom prst="rect">
            <a:avLst/>
          </a:prstGeom>
          <a:noFill/>
          <a:ln>
            <a:noFill/>
          </a:ln>
        </p:spPr>
        <p:txBody>
          <a:bodyPr spcFirstLastPara="1" wrap="square" lIns="57150" tIns="57150" rIns="57150" bIns="57150" anchor="t" anchorCtr="0">
            <a:noAutofit/>
          </a:bodyPr>
          <a:lstStyle>
            <a:lvl1pPr lvl="0" rtl="0">
              <a:spcBef>
                <a:spcPts val="0"/>
              </a:spcBef>
              <a:spcAft>
                <a:spcPts val="0"/>
              </a:spcAft>
              <a:buClr>
                <a:schemeClr val="dk1"/>
              </a:buClr>
              <a:buSzPts val="1800"/>
              <a:buNone/>
              <a:defRPr sz="1800">
                <a:solidFill>
                  <a:schemeClr val="dk1"/>
                </a:solidFill>
              </a:defRPr>
            </a:lvl1pPr>
            <a:lvl2pPr lvl="1" rtl="0">
              <a:spcBef>
                <a:spcPts val="0"/>
              </a:spcBef>
              <a:spcAft>
                <a:spcPts val="0"/>
              </a:spcAft>
              <a:buClr>
                <a:schemeClr val="dk1"/>
              </a:buClr>
              <a:buSzPts val="1800"/>
              <a:buNone/>
              <a:defRPr sz="1800">
                <a:solidFill>
                  <a:schemeClr val="dk1"/>
                </a:solidFill>
              </a:defRPr>
            </a:lvl2pPr>
            <a:lvl3pPr lvl="2" rtl="0">
              <a:spcBef>
                <a:spcPts val="0"/>
              </a:spcBef>
              <a:spcAft>
                <a:spcPts val="0"/>
              </a:spcAft>
              <a:buClr>
                <a:schemeClr val="dk1"/>
              </a:buClr>
              <a:buSzPts val="1800"/>
              <a:buNone/>
              <a:defRPr sz="1800">
                <a:solidFill>
                  <a:schemeClr val="dk1"/>
                </a:solidFill>
              </a:defRPr>
            </a:lvl3pPr>
            <a:lvl4pPr lvl="3" rtl="0">
              <a:spcBef>
                <a:spcPts val="0"/>
              </a:spcBef>
              <a:spcAft>
                <a:spcPts val="0"/>
              </a:spcAft>
              <a:buClr>
                <a:schemeClr val="dk1"/>
              </a:buClr>
              <a:buSzPts val="1800"/>
              <a:buNone/>
              <a:defRPr sz="1800">
                <a:solidFill>
                  <a:schemeClr val="dk1"/>
                </a:solidFill>
              </a:defRPr>
            </a:lvl4pPr>
            <a:lvl5pPr lvl="4" rtl="0">
              <a:spcBef>
                <a:spcPts val="0"/>
              </a:spcBef>
              <a:spcAft>
                <a:spcPts val="0"/>
              </a:spcAft>
              <a:buClr>
                <a:schemeClr val="dk1"/>
              </a:buClr>
              <a:buSzPts val="1800"/>
              <a:buNone/>
              <a:defRPr sz="1800">
                <a:solidFill>
                  <a:schemeClr val="dk1"/>
                </a:solidFill>
              </a:defRPr>
            </a:lvl5pPr>
            <a:lvl6pPr lvl="5" rtl="0">
              <a:spcBef>
                <a:spcPts val="0"/>
              </a:spcBef>
              <a:spcAft>
                <a:spcPts val="0"/>
              </a:spcAft>
              <a:buClr>
                <a:schemeClr val="dk1"/>
              </a:buClr>
              <a:buSzPts val="1800"/>
              <a:buNone/>
              <a:defRPr sz="1800">
                <a:solidFill>
                  <a:schemeClr val="dk1"/>
                </a:solidFill>
              </a:defRPr>
            </a:lvl6pPr>
            <a:lvl7pPr lvl="6" rtl="0">
              <a:spcBef>
                <a:spcPts val="0"/>
              </a:spcBef>
              <a:spcAft>
                <a:spcPts val="0"/>
              </a:spcAft>
              <a:buClr>
                <a:schemeClr val="dk1"/>
              </a:buClr>
              <a:buSzPts val="1800"/>
              <a:buNone/>
              <a:defRPr sz="1800">
                <a:solidFill>
                  <a:schemeClr val="dk1"/>
                </a:solidFill>
              </a:defRPr>
            </a:lvl7pPr>
            <a:lvl8pPr lvl="7" rtl="0">
              <a:spcBef>
                <a:spcPts val="0"/>
              </a:spcBef>
              <a:spcAft>
                <a:spcPts val="0"/>
              </a:spcAft>
              <a:buClr>
                <a:schemeClr val="dk1"/>
              </a:buClr>
              <a:buSzPts val="1800"/>
              <a:buNone/>
              <a:defRPr sz="1800">
                <a:solidFill>
                  <a:schemeClr val="dk1"/>
                </a:solidFill>
              </a:defRPr>
            </a:lvl8pPr>
            <a:lvl9pPr lvl="8" rtl="0">
              <a:spcBef>
                <a:spcPts val="0"/>
              </a:spcBef>
              <a:spcAft>
                <a:spcPts val="0"/>
              </a:spcAft>
              <a:buClr>
                <a:schemeClr val="dk1"/>
              </a:buClr>
              <a:buSzPts val="1800"/>
              <a:buNone/>
              <a:defRPr sz="1800">
                <a:solidFill>
                  <a:schemeClr val="dk1"/>
                </a:solidFill>
              </a:defRPr>
            </a:lvl9pPr>
          </a:lstStyle>
          <a:p>
            <a:endParaRPr/>
          </a:p>
        </p:txBody>
      </p:sp>
      <p:sp>
        <p:nvSpPr>
          <p:cNvPr id="153" name="Google Shape;153;p35"/>
          <p:cNvSpPr txBox="1">
            <a:spLocks noGrp="1"/>
          </p:cNvSpPr>
          <p:nvPr>
            <p:ph type="body" idx="1"/>
          </p:nvPr>
        </p:nvSpPr>
        <p:spPr>
          <a:xfrm>
            <a:off x="311700" y="1152475"/>
            <a:ext cx="8520600" cy="3416400"/>
          </a:xfrm>
          <a:prstGeom prst="rect">
            <a:avLst/>
          </a:prstGeom>
          <a:noFill/>
          <a:ln>
            <a:noFill/>
          </a:ln>
        </p:spPr>
        <p:txBody>
          <a:bodyPr spcFirstLastPara="1" wrap="square" lIns="57150" tIns="57150" rIns="57150" bIns="57150" anchor="t" anchorCtr="0">
            <a:noAutofit/>
          </a:bodyPr>
          <a:lstStyle>
            <a:lvl1pPr marL="457200" lvl="0" indent="-298450" rtl="0">
              <a:lnSpc>
                <a:spcPct val="115000"/>
              </a:lnSpc>
              <a:spcBef>
                <a:spcPts val="0"/>
              </a:spcBef>
              <a:spcAft>
                <a:spcPts val="0"/>
              </a:spcAft>
              <a:buClr>
                <a:schemeClr val="dk2"/>
              </a:buClr>
              <a:buSzPts val="1100"/>
              <a:buChar char="●"/>
              <a:defRPr sz="1100">
                <a:solidFill>
                  <a:schemeClr val="dk2"/>
                </a:solidFill>
              </a:defRPr>
            </a:lvl1pPr>
            <a:lvl2pPr marL="914400" lvl="1" indent="-285750" rtl="0">
              <a:lnSpc>
                <a:spcPct val="115000"/>
              </a:lnSpc>
              <a:spcBef>
                <a:spcPts val="1000"/>
              </a:spcBef>
              <a:spcAft>
                <a:spcPts val="0"/>
              </a:spcAft>
              <a:buClr>
                <a:schemeClr val="dk2"/>
              </a:buClr>
              <a:buSzPts val="900"/>
              <a:buChar char="○"/>
              <a:defRPr sz="900">
                <a:solidFill>
                  <a:schemeClr val="dk2"/>
                </a:solidFill>
              </a:defRPr>
            </a:lvl2pPr>
            <a:lvl3pPr marL="1371600" lvl="2" indent="-285750" rtl="0">
              <a:lnSpc>
                <a:spcPct val="115000"/>
              </a:lnSpc>
              <a:spcBef>
                <a:spcPts val="1000"/>
              </a:spcBef>
              <a:spcAft>
                <a:spcPts val="0"/>
              </a:spcAft>
              <a:buClr>
                <a:schemeClr val="dk2"/>
              </a:buClr>
              <a:buSzPts val="900"/>
              <a:buChar char="■"/>
              <a:defRPr sz="900">
                <a:solidFill>
                  <a:schemeClr val="dk2"/>
                </a:solidFill>
              </a:defRPr>
            </a:lvl3pPr>
            <a:lvl4pPr marL="1828800" lvl="3" indent="-285750" rtl="0">
              <a:lnSpc>
                <a:spcPct val="115000"/>
              </a:lnSpc>
              <a:spcBef>
                <a:spcPts val="1000"/>
              </a:spcBef>
              <a:spcAft>
                <a:spcPts val="0"/>
              </a:spcAft>
              <a:buClr>
                <a:schemeClr val="dk2"/>
              </a:buClr>
              <a:buSzPts val="900"/>
              <a:buChar char="●"/>
              <a:defRPr sz="900">
                <a:solidFill>
                  <a:schemeClr val="dk2"/>
                </a:solidFill>
              </a:defRPr>
            </a:lvl4pPr>
            <a:lvl5pPr marL="2286000" lvl="4" indent="-285750" rtl="0">
              <a:lnSpc>
                <a:spcPct val="115000"/>
              </a:lnSpc>
              <a:spcBef>
                <a:spcPts val="1000"/>
              </a:spcBef>
              <a:spcAft>
                <a:spcPts val="0"/>
              </a:spcAft>
              <a:buClr>
                <a:schemeClr val="dk2"/>
              </a:buClr>
              <a:buSzPts val="900"/>
              <a:buChar char="○"/>
              <a:defRPr sz="900">
                <a:solidFill>
                  <a:schemeClr val="dk2"/>
                </a:solidFill>
              </a:defRPr>
            </a:lvl5pPr>
            <a:lvl6pPr marL="2743200" lvl="5" indent="-285750" rtl="0">
              <a:lnSpc>
                <a:spcPct val="115000"/>
              </a:lnSpc>
              <a:spcBef>
                <a:spcPts val="1000"/>
              </a:spcBef>
              <a:spcAft>
                <a:spcPts val="0"/>
              </a:spcAft>
              <a:buClr>
                <a:schemeClr val="dk2"/>
              </a:buClr>
              <a:buSzPts val="900"/>
              <a:buChar char="■"/>
              <a:defRPr sz="900">
                <a:solidFill>
                  <a:schemeClr val="dk2"/>
                </a:solidFill>
              </a:defRPr>
            </a:lvl6pPr>
            <a:lvl7pPr marL="3200400" lvl="6" indent="-285750" rtl="0">
              <a:lnSpc>
                <a:spcPct val="115000"/>
              </a:lnSpc>
              <a:spcBef>
                <a:spcPts val="1000"/>
              </a:spcBef>
              <a:spcAft>
                <a:spcPts val="0"/>
              </a:spcAft>
              <a:buClr>
                <a:schemeClr val="dk2"/>
              </a:buClr>
              <a:buSzPts val="900"/>
              <a:buChar char="●"/>
              <a:defRPr sz="900">
                <a:solidFill>
                  <a:schemeClr val="dk2"/>
                </a:solidFill>
              </a:defRPr>
            </a:lvl7pPr>
            <a:lvl8pPr marL="3657600" lvl="7" indent="-285750" rtl="0">
              <a:lnSpc>
                <a:spcPct val="115000"/>
              </a:lnSpc>
              <a:spcBef>
                <a:spcPts val="1000"/>
              </a:spcBef>
              <a:spcAft>
                <a:spcPts val="0"/>
              </a:spcAft>
              <a:buClr>
                <a:schemeClr val="dk2"/>
              </a:buClr>
              <a:buSzPts val="900"/>
              <a:buChar char="○"/>
              <a:defRPr sz="900">
                <a:solidFill>
                  <a:schemeClr val="dk2"/>
                </a:solidFill>
              </a:defRPr>
            </a:lvl8pPr>
            <a:lvl9pPr marL="4114800" lvl="8" indent="-285750" rtl="0">
              <a:lnSpc>
                <a:spcPct val="115000"/>
              </a:lnSpc>
              <a:spcBef>
                <a:spcPts val="1000"/>
              </a:spcBef>
              <a:spcAft>
                <a:spcPts val="1000"/>
              </a:spcAft>
              <a:buClr>
                <a:schemeClr val="dk2"/>
              </a:buClr>
              <a:buSzPts val="900"/>
              <a:buChar char="■"/>
              <a:defRPr sz="900">
                <a:solidFill>
                  <a:schemeClr val="dk2"/>
                </a:solidFill>
              </a:defRPr>
            </a:lvl9pPr>
          </a:lstStyle>
          <a:p>
            <a:endParaRPr/>
          </a:p>
        </p:txBody>
      </p:sp>
      <p:sp>
        <p:nvSpPr>
          <p:cNvPr id="154" name="Google Shape;154;p35"/>
          <p:cNvSpPr txBox="1">
            <a:spLocks noGrp="1"/>
          </p:cNvSpPr>
          <p:nvPr>
            <p:ph type="sldNum" idx="12"/>
          </p:nvPr>
        </p:nvSpPr>
        <p:spPr>
          <a:xfrm>
            <a:off x="8472458" y="4663217"/>
            <a:ext cx="548700" cy="393600"/>
          </a:xfrm>
          <a:prstGeom prst="rect">
            <a:avLst/>
          </a:prstGeom>
          <a:noFill/>
          <a:ln>
            <a:noFill/>
          </a:ln>
        </p:spPr>
        <p:txBody>
          <a:bodyPr spcFirstLastPara="1" wrap="square" lIns="57150" tIns="57150" rIns="57150" bIns="57150" anchor="ctr" anchorCtr="0">
            <a:noAutofit/>
          </a:bodyPr>
          <a:lstStyle>
            <a:lvl1pPr lvl="0" algn="r" rtl="0">
              <a:buNone/>
              <a:defRPr sz="600">
                <a:solidFill>
                  <a:schemeClr val="dk2"/>
                </a:solidFill>
              </a:defRPr>
            </a:lvl1pPr>
            <a:lvl2pPr lvl="1" algn="r" rtl="0">
              <a:buNone/>
              <a:defRPr sz="600">
                <a:solidFill>
                  <a:schemeClr val="dk2"/>
                </a:solidFill>
              </a:defRPr>
            </a:lvl2pPr>
            <a:lvl3pPr lvl="2" algn="r" rtl="0">
              <a:buNone/>
              <a:defRPr sz="600">
                <a:solidFill>
                  <a:schemeClr val="dk2"/>
                </a:solidFill>
              </a:defRPr>
            </a:lvl3pPr>
            <a:lvl4pPr lvl="3" algn="r" rtl="0">
              <a:buNone/>
              <a:defRPr sz="600">
                <a:solidFill>
                  <a:schemeClr val="dk2"/>
                </a:solidFill>
              </a:defRPr>
            </a:lvl4pPr>
            <a:lvl5pPr lvl="4" algn="r" rtl="0">
              <a:buNone/>
              <a:defRPr sz="600">
                <a:solidFill>
                  <a:schemeClr val="dk2"/>
                </a:solidFill>
              </a:defRPr>
            </a:lvl5pPr>
            <a:lvl6pPr lvl="5" algn="r" rtl="0">
              <a:buNone/>
              <a:defRPr sz="600">
                <a:solidFill>
                  <a:schemeClr val="dk2"/>
                </a:solidFill>
              </a:defRPr>
            </a:lvl6pPr>
            <a:lvl7pPr lvl="6" algn="r" rtl="0">
              <a:buNone/>
              <a:defRPr sz="600">
                <a:solidFill>
                  <a:schemeClr val="dk2"/>
                </a:solidFill>
              </a:defRPr>
            </a:lvl7pPr>
            <a:lvl8pPr lvl="7" algn="r" rtl="0">
              <a:buNone/>
              <a:defRPr sz="600">
                <a:solidFill>
                  <a:schemeClr val="dk2"/>
                </a:solidFill>
              </a:defRPr>
            </a:lvl8pPr>
            <a:lvl9pPr lvl="8" algn="r" rtl="0">
              <a:buNone/>
              <a:defRPr sz="6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54"/>
        <p:cNvGrpSpPr/>
        <p:nvPr/>
      </p:nvGrpSpPr>
      <p:grpSpPr>
        <a:xfrm>
          <a:off x="0" y="0"/>
          <a:ext cx="0" cy="0"/>
          <a:chOff x="0" y="0"/>
          <a:chExt cx="0" cy="0"/>
        </a:xfrm>
      </p:grpSpPr>
      <p:sp>
        <p:nvSpPr>
          <p:cNvPr id="255" name="Google Shape;255;p5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56" name="Google Shape;256;p5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257" name="Google Shape;257;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4.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38.gif"/><Relationship Id="rId4" Type="http://schemas.openxmlformats.org/officeDocument/2006/relationships/image" Target="../media/image37.gif"/></Relationships>
</file>

<file path=ppt/slides/_rels/slide15.xml.rels><?xml version="1.0" encoding="UTF-8" standalone="yes"?>
<Relationships xmlns="http://schemas.openxmlformats.org/package/2006/relationships"><Relationship Id="rId3" Type="http://schemas.openxmlformats.org/officeDocument/2006/relationships/hyperlink" Target="https://teachablemachine.withgoogle.com/"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hyperlink" Target="http://teachablemachine.withgoogle.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3.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27.png"/><Relationship Id="rId11" Type="http://schemas.openxmlformats.org/officeDocument/2006/relationships/image" Target="../media/image49.png"/><Relationship Id="rId5" Type="http://schemas.openxmlformats.org/officeDocument/2006/relationships/image" Target="../media/image28.pn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47.png"/><Relationship Id="rId14" Type="http://schemas.openxmlformats.org/officeDocument/2006/relationships/comments" Target="../comments/comment1.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image" Target="../media/image54.gif"/><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hyperlink" Target="http://drive.google.com/file/d/1DMH16f38bueWkio1aqKvrsx1kGJ2MOkD/view"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56.jp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comments" Target="../comments/comment2.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gif"/></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44.xml"/><Relationship Id="rId6" Type="http://schemas.openxmlformats.org/officeDocument/2006/relationships/comments" Target="../comments/comment3.xml"/><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63.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2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6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7.gif"/><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hyperlink" Target="https://experiments.withgoogle.com/collection/creatabilit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71"/>
          <p:cNvPicPr preferRelativeResize="0"/>
          <p:nvPr/>
        </p:nvPicPr>
        <p:blipFill>
          <a:blip r:embed="rId3">
            <a:alphaModFix/>
          </a:blip>
          <a:stretch>
            <a:fillRect/>
          </a:stretch>
        </p:blipFill>
        <p:spPr>
          <a:xfrm>
            <a:off x="0" y="0"/>
            <a:ext cx="9143998" cy="5145584"/>
          </a:xfrm>
          <a:prstGeom prst="rect">
            <a:avLst/>
          </a:prstGeom>
          <a:noFill/>
          <a:ln>
            <a:noFill/>
          </a:ln>
        </p:spPr>
      </p:pic>
      <p:sp>
        <p:nvSpPr>
          <p:cNvPr id="316" name="Google Shape;316;p71"/>
          <p:cNvSpPr/>
          <p:nvPr/>
        </p:nvSpPr>
        <p:spPr>
          <a:xfrm>
            <a:off x="2204600" y="976725"/>
            <a:ext cx="5069675" cy="3516200"/>
          </a:xfrm>
          <a:custGeom>
            <a:avLst/>
            <a:gdLst/>
            <a:ahLst/>
            <a:cxnLst/>
            <a:rect l="l" t="t" r="r" b="b"/>
            <a:pathLst>
              <a:path w="202787" h="140648" extrusionOk="0">
                <a:moveTo>
                  <a:pt x="90789" y="0"/>
                </a:moveTo>
                <a:lnTo>
                  <a:pt x="0" y="64743"/>
                </a:lnTo>
                <a:lnTo>
                  <a:pt x="4837" y="109765"/>
                </a:lnTo>
                <a:lnTo>
                  <a:pt x="32372" y="130602"/>
                </a:lnTo>
                <a:lnTo>
                  <a:pt x="98975" y="140648"/>
                </a:lnTo>
                <a:lnTo>
                  <a:pt x="160741" y="127625"/>
                </a:lnTo>
                <a:lnTo>
                  <a:pt x="202787" y="97114"/>
                </a:lnTo>
                <a:lnTo>
                  <a:pt x="184183" y="66231"/>
                </a:lnTo>
                <a:lnTo>
                  <a:pt x="124649" y="11163"/>
                </a:lnTo>
                <a:close/>
              </a:path>
            </a:pathLst>
          </a:custGeom>
          <a:solidFill>
            <a:srgbClr val="FFFFFF"/>
          </a:solidFill>
          <a:ln>
            <a:noFill/>
          </a:ln>
        </p:spPr>
      </p:sp>
      <p:pic>
        <p:nvPicPr>
          <p:cNvPr id="317" name="Google Shape;317;p71"/>
          <p:cNvPicPr preferRelativeResize="0"/>
          <p:nvPr/>
        </p:nvPicPr>
        <p:blipFill>
          <a:blip r:embed="rId4">
            <a:alphaModFix/>
          </a:blip>
          <a:stretch>
            <a:fillRect/>
          </a:stretch>
        </p:blipFill>
        <p:spPr>
          <a:xfrm>
            <a:off x="2339463" y="1643051"/>
            <a:ext cx="5069676" cy="22765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80"/>
          <p:cNvSpPr txBox="1">
            <a:spLocks noGrp="1"/>
          </p:cNvSpPr>
          <p:nvPr>
            <p:ph type="title"/>
          </p:nvPr>
        </p:nvSpPr>
        <p:spPr>
          <a:xfrm>
            <a:off x="739450" y="463020"/>
            <a:ext cx="6704700" cy="450600"/>
          </a:xfrm>
          <a:prstGeom prst="rect">
            <a:avLst/>
          </a:prstGeom>
        </p:spPr>
        <p:txBody>
          <a:bodyPr spcFirstLastPara="1" wrap="square" lIns="57150" tIns="57150" rIns="57150" bIns="57150" anchor="t" anchorCtr="0">
            <a:noAutofit/>
          </a:bodyPr>
          <a:lstStyle/>
          <a:p>
            <a:pPr marL="0" lvl="0" indent="0" algn="l" rtl="0">
              <a:spcBef>
                <a:spcPts val="0"/>
              </a:spcBef>
              <a:spcAft>
                <a:spcPts val="0"/>
              </a:spcAft>
              <a:buNone/>
            </a:pPr>
            <a:r>
              <a:rPr lang="en"/>
              <a:t>Client-side ML in Browser</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97" name="Google Shape;397;p80"/>
          <p:cNvSpPr txBox="1">
            <a:spLocks noGrp="1"/>
          </p:cNvSpPr>
          <p:nvPr>
            <p:ph type="subTitle" idx="2"/>
          </p:nvPr>
        </p:nvSpPr>
        <p:spPr>
          <a:xfrm>
            <a:off x="594348" y="1623975"/>
            <a:ext cx="5219400" cy="1908900"/>
          </a:xfrm>
          <a:prstGeom prst="rect">
            <a:avLst/>
          </a:prstGeom>
        </p:spPr>
        <p:txBody>
          <a:bodyPr spcFirstLastPara="1" wrap="square" lIns="57150" tIns="57150" rIns="57150" bIns="57150" anchor="t" anchorCtr="0">
            <a:noAutofit/>
          </a:bodyPr>
          <a:lstStyle/>
          <a:p>
            <a:pPr marL="457200" lvl="0" indent="0" algn="l" rtl="0">
              <a:spcBef>
                <a:spcPts val="0"/>
              </a:spcBef>
              <a:spcAft>
                <a:spcPts val="0"/>
              </a:spcAft>
              <a:buNone/>
            </a:pPr>
            <a:r>
              <a:rPr lang="en" sz="1800"/>
              <a:t>Interactivity</a:t>
            </a:r>
            <a:endParaRPr sz="1800"/>
          </a:p>
          <a:p>
            <a:pPr marL="457200" lvl="0" indent="0" algn="l" rtl="0">
              <a:spcBef>
                <a:spcPts val="1000"/>
              </a:spcBef>
              <a:spcAft>
                <a:spcPts val="0"/>
              </a:spcAft>
              <a:buNone/>
            </a:pPr>
            <a:r>
              <a:rPr lang="en" sz="1800"/>
              <a:t>No install</a:t>
            </a:r>
            <a:endParaRPr sz="1800"/>
          </a:p>
          <a:p>
            <a:pPr marL="457200" lvl="0" indent="0" algn="l" rtl="0">
              <a:spcBef>
                <a:spcPts val="1000"/>
              </a:spcBef>
              <a:spcAft>
                <a:spcPts val="0"/>
              </a:spcAft>
              <a:buNone/>
            </a:pPr>
            <a:r>
              <a:rPr lang="en" sz="1800"/>
              <a:t>Privacy: Data stays client side</a:t>
            </a:r>
            <a:endParaRPr sz="1800"/>
          </a:p>
          <a:p>
            <a:pPr marL="457200" lvl="0" indent="0" algn="l" rtl="0">
              <a:spcBef>
                <a:spcPts val="1000"/>
              </a:spcBef>
              <a:spcAft>
                <a:spcPts val="1000"/>
              </a:spcAft>
              <a:buNone/>
            </a:pPr>
            <a:r>
              <a:rPr lang="en" sz="1800"/>
              <a:t>Fast performance through WebGL</a:t>
            </a:r>
            <a:endParaRPr sz="1800"/>
          </a:p>
        </p:txBody>
      </p:sp>
      <p:pic>
        <p:nvPicPr>
          <p:cNvPr id="398" name="Google Shape;398;p80"/>
          <p:cNvPicPr preferRelativeResize="0"/>
          <p:nvPr/>
        </p:nvPicPr>
        <p:blipFill rotWithShape="1">
          <a:blip r:embed="rId3">
            <a:alphaModFix/>
          </a:blip>
          <a:srcRect/>
          <a:stretch/>
        </p:blipFill>
        <p:spPr>
          <a:xfrm>
            <a:off x="6441275" y="1153425"/>
            <a:ext cx="1301025" cy="1157825"/>
          </a:xfrm>
          <a:prstGeom prst="rect">
            <a:avLst/>
          </a:prstGeom>
          <a:noFill/>
          <a:ln>
            <a:noFill/>
          </a:ln>
        </p:spPr>
      </p:pic>
      <p:pic>
        <p:nvPicPr>
          <p:cNvPr id="399" name="Google Shape;399;p80"/>
          <p:cNvPicPr preferRelativeResize="0"/>
          <p:nvPr/>
        </p:nvPicPr>
        <p:blipFill>
          <a:blip r:embed="rId4">
            <a:alphaModFix/>
          </a:blip>
          <a:stretch>
            <a:fillRect/>
          </a:stretch>
        </p:blipFill>
        <p:spPr>
          <a:xfrm>
            <a:off x="5973848" y="2755414"/>
            <a:ext cx="594602" cy="856236"/>
          </a:xfrm>
          <a:prstGeom prst="rect">
            <a:avLst/>
          </a:prstGeom>
          <a:noFill/>
          <a:ln>
            <a:noFill/>
          </a:ln>
        </p:spPr>
      </p:pic>
      <p:pic>
        <p:nvPicPr>
          <p:cNvPr id="400" name="Google Shape;400;p80"/>
          <p:cNvPicPr preferRelativeResize="0"/>
          <p:nvPr/>
        </p:nvPicPr>
        <p:blipFill>
          <a:blip r:embed="rId5">
            <a:alphaModFix/>
          </a:blip>
          <a:stretch>
            <a:fillRect/>
          </a:stretch>
        </p:blipFill>
        <p:spPr>
          <a:xfrm>
            <a:off x="7451899" y="2755413"/>
            <a:ext cx="990844" cy="938699"/>
          </a:xfrm>
          <a:prstGeom prst="rect">
            <a:avLst/>
          </a:prstGeom>
          <a:noFill/>
          <a:ln>
            <a:noFill/>
          </a:ln>
        </p:spPr>
      </p:pic>
      <p:sp>
        <p:nvSpPr>
          <p:cNvPr id="401" name="Google Shape;401;p80"/>
          <p:cNvSpPr txBox="1"/>
          <p:nvPr/>
        </p:nvSpPr>
        <p:spPr>
          <a:xfrm>
            <a:off x="5973850" y="3694100"/>
            <a:ext cx="816900" cy="34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Client</a:t>
            </a:r>
            <a:endParaRPr b="1"/>
          </a:p>
        </p:txBody>
      </p:sp>
      <p:sp>
        <p:nvSpPr>
          <p:cNvPr id="402" name="Google Shape;402;p80"/>
          <p:cNvSpPr txBox="1"/>
          <p:nvPr/>
        </p:nvSpPr>
        <p:spPr>
          <a:xfrm>
            <a:off x="7625850" y="3694088"/>
            <a:ext cx="816900" cy="34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7B7B7"/>
                </a:solidFill>
              </a:rPr>
              <a:t>Server</a:t>
            </a:r>
            <a:endParaRPr>
              <a:solidFill>
                <a:srgbClr val="B7B7B7"/>
              </a:solidFill>
            </a:endParaRPr>
          </a:p>
        </p:txBody>
      </p:sp>
      <p:cxnSp>
        <p:nvCxnSpPr>
          <p:cNvPr id="403" name="Google Shape;403;p80"/>
          <p:cNvCxnSpPr>
            <a:stCxn id="398" idx="2"/>
            <a:endCxn id="400" idx="0"/>
          </p:cNvCxnSpPr>
          <p:nvPr/>
        </p:nvCxnSpPr>
        <p:spPr>
          <a:xfrm rot="-5400000" flipH="1">
            <a:off x="7297437" y="2105600"/>
            <a:ext cx="444300" cy="855600"/>
          </a:xfrm>
          <a:prstGeom prst="bentConnector3">
            <a:avLst>
              <a:gd name="adj1" fmla="val 49985"/>
            </a:avLst>
          </a:prstGeom>
          <a:noFill/>
          <a:ln w="9525" cap="flat" cmpd="sng">
            <a:solidFill>
              <a:srgbClr val="B7B7B7"/>
            </a:solidFill>
            <a:prstDash val="solid"/>
            <a:round/>
            <a:headEnd type="none" w="med" len="med"/>
            <a:tailEnd type="none" w="med" len="med"/>
          </a:ln>
        </p:spPr>
      </p:cxnSp>
      <p:cxnSp>
        <p:nvCxnSpPr>
          <p:cNvPr id="404" name="Google Shape;404;p80"/>
          <p:cNvCxnSpPr>
            <a:stCxn id="398" idx="2"/>
            <a:endCxn id="399" idx="0"/>
          </p:cNvCxnSpPr>
          <p:nvPr/>
        </p:nvCxnSpPr>
        <p:spPr>
          <a:xfrm rot="5400000">
            <a:off x="6459387" y="2123150"/>
            <a:ext cx="444300" cy="820500"/>
          </a:xfrm>
          <a:prstGeom prst="bentConnector3">
            <a:avLst>
              <a:gd name="adj1" fmla="val 49985"/>
            </a:avLst>
          </a:prstGeom>
          <a:noFill/>
          <a:ln w="28575" cap="flat" cmpd="sng">
            <a:solidFill>
              <a:schemeClr val="dk2"/>
            </a:solidFill>
            <a:prstDash val="solid"/>
            <a:round/>
            <a:headEnd type="none" w="med" len="med"/>
            <a:tailEnd type="non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81"/>
          <p:cNvSpPr txBox="1">
            <a:spLocks noGrp="1"/>
          </p:cNvSpPr>
          <p:nvPr>
            <p:ph type="title"/>
          </p:nvPr>
        </p:nvSpPr>
        <p:spPr>
          <a:xfrm>
            <a:off x="739450" y="463020"/>
            <a:ext cx="6704700" cy="450600"/>
          </a:xfrm>
          <a:prstGeom prst="rect">
            <a:avLst/>
          </a:prstGeom>
        </p:spPr>
        <p:txBody>
          <a:bodyPr spcFirstLastPara="1" wrap="square" lIns="57150" tIns="57150" rIns="57150" bIns="57150" anchor="t" anchorCtr="0">
            <a:noAutofit/>
          </a:bodyPr>
          <a:lstStyle/>
          <a:p>
            <a:pPr marL="0" lvl="0" indent="0" algn="l" rtl="0">
              <a:spcBef>
                <a:spcPts val="0"/>
              </a:spcBef>
              <a:spcAft>
                <a:spcPts val="0"/>
              </a:spcAft>
              <a:buNone/>
            </a:pPr>
            <a:r>
              <a:rPr lang="en"/>
              <a:t>Server-side with Node.js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10" name="Google Shape;410;p81"/>
          <p:cNvSpPr txBox="1">
            <a:spLocks noGrp="1"/>
          </p:cNvSpPr>
          <p:nvPr>
            <p:ph type="subTitle" idx="2"/>
          </p:nvPr>
        </p:nvSpPr>
        <p:spPr>
          <a:xfrm>
            <a:off x="512048" y="1459375"/>
            <a:ext cx="5219400" cy="1908900"/>
          </a:xfrm>
          <a:prstGeom prst="rect">
            <a:avLst/>
          </a:prstGeom>
        </p:spPr>
        <p:txBody>
          <a:bodyPr spcFirstLastPara="1" wrap="square" lIns="57150" tIns="57150" rIns="57150" bIns="57150" anchor="t" anchorCtr="0">
            <a:noAutofit/>
          </a:bodyPr>
          <a:lstStyle/>
          <a:p>
            <a:pPr marL="0" lvl="0" indent="0" algn="l" rtl="0">
              <a:spcBef>
                <a:spcPts val="0"/>
              </a:spcBef>
              <a:spcAft>
                <a:spcPts val="0"/>
              </a:spcAft>
              <a:buNone/>
            </a:pPr>
            <a:endParaRPr sz="1400"/>
          </a:p>
          <a:p>
            <a:pPr marL="0" marR="0" lvl="0" indent="457200" algn="l" rtl="0">
              <a:lnSpc>
                <a:spcPct val="115000"/>
              </a:lnSpc>
              <a:spcBef>
                <a:spcPts val="1000"/>
              </a:spcBef>
              <a:spcAft>
                <a:spcPts val="0"/>
              </a:spcAft>
              <a:buNone/>
            </a:pPr>
            <a:r>
              <a:rPr lang="en" sz="1800"/>
              <a:t>Directly use TensorFlow SavedModels</a:t>
            </a:r>
            <a:endParaRPr sz="1800"/>
          </a:p>
          <a:p>
            <a:pPr marL="457200" marR="0" lvl="0" indent="0" algn="l" rtl="0">
              <a:lnSpc>
                <a:spcPct val="115000"/>
              </a:lnSpc>
              <a:spcBef>
                <a:spcPts val="1000"/>
              </a:spcBef>
              <a:spcAft>
                <a:spcPts val="0"/>
              </a:spcAft>
              <a:buNone/>
            </a:pPr>
            <a:r>
              <a:rPr lang="en" sz="1800"/>
              <a:t>Large npm package ecosystem</a:t>
            </a:r>
            <a:endParaRPr sz="1800"/>
          </a:p>
          <a:p>
            <a:pPr marL="457200" marR="0" lvl="0" indent="0" algn="l" rtl="0">
              <a:lnSpc>
                <a:spcPct val="115000"/>
              </a:lnSpc>
              <a:spcBef>
                <a:spcPts val="1000"/>
              </a:spcBef>
              <a:spcAft>
                <a:spcPts val="1000"/>
              </a:spcAft>
              <a:buNone/>
            </a:pPr>
            <a:r>
              <a:rPr lang="en" sz="1800"/>
              <a:t>Maintain a single stack</a:t>
            </a:r>
            <a:endParaRPr sz="1800"/>
          </a:p>
        </p:txBody>
      </p:sp>
      <p:pic>
        <p:nvPicPr>
          <p:cNvPr id="411" name="Google Shape;411;p81"/>
          <p:cNvPicPr preferRelativeResize="0"/>
          <p:nvPr/>
        </p:nvPicPr>
        <p:blipFill rotWithShape="1">
          <a:blip r:embed="rId3">
            <a:alphaModFix/>
          </a:blip>
          <a:srcRect/>
          <a:stretch/>
        </p:blipFill>
        <p:spPr>
          <a:xfrm>
            <a:off x="6441275" y="1153425"/>
            <a:ext cx="1301025" cy="1157825"/>
          </a:xfrm>
          <a:prstGeom prst="rect">
            <a:avLst/>
          </a:prstGeom>
          <a:noFill/>
          <a:ln>
            <a:noFill/>
          </a:ln>
        </p:spPr>
      </p:pic>
      <p:pic>
        <p:nvPicPr>
          <p:cNvPr id="412" name="Google Shape;412;p81"/>
          <p:cNvPicPr preferRelativeResize="0"/>
          <p:nvPr/>
        </p:nvPicPr>
        <p:blipFill>
          <a:blip r:embed="rId4">
            <a:alphaModFix/>
          </a:blip>
          <a:stretch>
            <a:fillRect/>
          </a:stretch>
        </p:blipFill>
        <p:spPr>
          <a:xfrm>
            <a:off x="5973848" y="2755414"/>
            <a:ext cx="594602" cy="856236"/>
          </a:xfrm>
          <a:prstGeom prst="rect">
            <a:avLst/>
          </a:prstGeom>
          <a:noFill/>
          <a:ln>
            <a:noFill/>
          </a:ln>
        </p:spPr>
      </p:pic>
      <p:pic>
        <p:nvPicPr>
          <p:cNvPr id="413" name="Google Shape;413;p81"/>
          <p:cNvPicPr preferRelativeResize="0"/>
          <p:nvPr/>
        </p:nvPicPr>
        <p:blipFill>
          <a:blip r:embed="rId5">
            <a:alphaModFix/>
          </a:blip>
          <a:stretch>
            <a:fillRect/>
          </a:stretch>
        </p:blipFill>
        <p:spPr>
          <a:xfrm>
            <a:off x="7451899" y="2755413"/>
            <a:ext cx="990844" cy="938699"/>
          </a:xfrm>
          <a:prstGeom prst="rect">
            <a:avLst/>
          </a:prstGeom>
          <a:noFill/>
          <a:ln>
            <a:noFill/>
          </a:ln>
        </p:spPr>
      </p:pic>
      <p:sp>
        <p:nvSpPr>
          <p:cNvPr id="414" name="Google Shape;414;p81"/>
          <p:cNvSpPr txBox="1"/>
          <p:nvPr/>
        </p:nvSpPr>
        <p:spPr>
          <a:xfrm>
            <a:off x="5973850" y="3694100"/>
            <a:ext cx="816900" cy="34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solidFill>
                  <a:srgbClr val="B7B7B7"/>
                </a:solidFill>
              </a:rPr>
              <a:t>Client</a:t>
            </a:r>
            <a:endParaRPr b="1">
              <a:solidFill>
                <a:srgbClr val="B7B7B7"/>
              </a:solidFill>
            </a:endParaRPr>
          </a:p>
        </p:txBody>
      </p:sp>
      <p:sp>
        <p:nvSpPr>
          <p:cNvPr id="415" name="Google Shape;415;p81"/>
          <p:cNvSpPr txBox="1"/>
          <p:nvPr/>
        </p:nvSpPr>
        <p:spPr>
          <a:xfrm>
            <a:off x="7625850" y="3694088"/>
            <a:ext cx="816900" cy="34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434343"/>
                </a:solidFill>
              </a:rPr>
              <a:t>Server</a:t>
            </a:r>
            <a:endParaRPr b="1">
              <a:solidFill>
                <a:srgbClr val="434343"/>
              </a:solidFill>
            </a:endParaRPr>
          </a:p>
        </p:txBody>
      </p:sp>
      <p:cxnSp>
        <p:nvCxnSpPr>
          <p:cNvPr id="416" name="Google Shape;416;p81"/>
          <p:cNvCxnSpPr>
            <a:stCxn id="411" idx="2"/>
            <a:endCxn id="412" idx="0"/>
          </p:cNvCxnSpPr>
          <p:nvPr/>
        </p:nvCxnSpPr>
        <p:spPr>
          <a:xfrm rot="5400000">
            <a:off x="6459387" y="2123150"/>
            <a:ext cx="444300" cy="820500"/>
          </a:xfrm>
          <a:prstGeom prst="bentConnector3">
            <a:avLst>
              <a:gd name="adj1" fmla="val 49985"/>
            </a:avLst>
          </a:prstGeom>
          <a:noFill/>
          <a:ln w="9525" cap="flat" cmpd="sng">
            <a:solidFill>
              <a:srgbClr val="B7B7B7"/>
            </a:solidFill>
            <a:prstDash val="solid"/>
            <a:round/>
            <a:headEnd type="none" w="med" len="med"/>
            <a:tailEnd type="none" w="med" len="med"/>
          </a:ln>
        </p:spPr>
      </p:cxnSp>
      <p:cxnSp>
        <p:nvCxnSpPr>
          <p:cNvPr id="417" name="Google Shape;417;p81"/>
          <p:cNvCxnSpPr>
            <a:stCxn id="411" idx="2"/>
            <a:endCxn id="413" idx="0"/>
          </p:cNvCxnSpPr>
          <p:nvPr/>
        </p:nvCxnSpPr>
        <p:spPr>
          <a:xfrm rot="-5400000" flipH="1">
            <a:off x="7297437" y="2105600"/>
            <a:ext cx="444300" cy="855600"/>
          </a:xfrm>
          <a:prstGeom prst="bentConnector3">
            <a:avLst>
              <a:gd name="adj1" fmla="val 49985"/>
            </a:avLst>
          </a:prstGeom>
          <a:noFill/>
          <a:ln w="28575" cap="flat" cmpd="sng">
            <a:solidFill>
              <a:srgbClr val="434343"/>
            </a:solidFill>
            <a:prstDash val="solid"/>
            <a:round/>
            <a:headEnd type="none" w="med" len="med"/>
            <a:tailEnd type="non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82"/>
          <p:cNvSpPr txBox="1">
            <a:spLocks noGrp="1"/>
          </p:cNvSpPr>
          <p:nvPr>
            <p:ph type="title"/>
          </p:nvPr>
        </p:nvSpPr>
        <p:spPr>
          <a:xfrm>
            <a:off x="739450" y="463020"/>
            <a:ext cx="6704700" cy="450600"/>
          </a:xfrm>
          <a:prstGeom prst="rect">
            <a:avLst/>
          </a:prstGeom>
        </p:spPr>
        <p:txBody>
          <a:bodyPr spcFirstLastPara="1" wrap="square" lIns="57150" tIns="57150" rIns="57150" bIns="57150" anchor="t" anchorCtr="0">
            <a:noAutofit/>
          </a:bodyPr>
          <a:lstStyle/>
          <a:p>
            <a:pPr marL="0" lvl="0" indent="0" algn="l" rtl="0">
              <a:spcBef>
                <a:spcPts val="0"/>
              </a:spcBef>
              <a:spcAft>
                <a:spcPts val="0"/>
              </a:spcAft>
              <a:buNone/>
            </a:pPr>
            <a:r>
              <a:rPr lang="en" dirty="0"/>
              <a:t>Performance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423" name="Google Shape;423;p82" title="Chart"/>
          <p:cNvPicPr preferRelativeResize="0"/>
          <p:nvPr/>
        </p:nvPicPr>
        <p:blipFill>
          <a:blip r:embed="rId3">
            <a:alphaModFix/>
          </a:blip>
          <a:stretch>
            <a:fillRect/>
          </a:stretch>
        </p:blipFill>
        <p:spPr>
          <a:xfrm>
            <a:off x="633500" y="1375500"/>
            <a:ext cx="4087575" cy="2527475"/>
          </a:xfrm>
          <a:prstGeom prst="rect">
            <a:avLst/>
          </a:prstGeom>
          <a:noFill/>
          <a:ln>
            <a:noFill/>
          </a:ln>
        </p:spPr>
      </p:pic>
      <p:pic>
        <p:nvPicPr>
          <p:cNvPr id="424" name="Google Shape;424;p82" title="Chart"/>
          <p:cNvPicPr preferRelativeResize="0"/>
          <p:nvPr/>
        </p:nvPicPr>
        <p:blipFill>
          <a:blip r:embed="rId4">
            <a:alphaModFix/>
          </a:blip>
          <a:stretch>
            <a:fillRect/>
          </a:stretch>
        </p:blipFill>
        <p:spPr>
          <a:xfrm>
            <a:off x="5117825" y="1459849"/>
            <a:ext cx="3596451" cy="2223800"/>
          </a:xfrm>
          <a:prstGeom prst="rect">
            <a:avLst/>
          </a:prstGeom>
          <a:noFill/>
          <a:ln>
            <a:noFill/>
          </a:ln>
        </p:spPr>
      </p:pic>
      <p:sp>
        <p:nvSpPr>
          <p:cNvPr id="425" name="Google Shape;425;p82"/>
          <p:cNvSpPr txBox="1"/>
          <p:nvPr/>
        </p:nvSpPr>
        <p:spPr>
          <a:xfrm>
            <a:off x="3102750" y="1136150"/>
            <a:ext cx="2938500" cy="45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err="1"/>
              <a:t>MobileNet</a:t>
            </a:r>
            <a:r>
              <a:rPr lang="en" dirty="0"/>
              <a:t> v2 inference time in </a:t>
            </a:r>
            <a:r>
              <a:rPr lang="en" dirty="0" err="1"/>
              <a:t>ms</a:t>
            </a:r>
            <a:endParaRPr dirty="0"/>
          </a:p>
        </p:txBody>
      </p:sp>
      <p:sp>
        <p:nvSpPr>
          <p:cNvPr id="426" name="Google Shape;426;p82"/>
          <p:cNvSpPr txBox="1"/>
          <p:nvPr/>
        </p:nvSpPr>
        <p:spPr>
          <a:xfrm>
            <a:off x="657975" y="4167100"/>
            <a:ext cx="3188700" cy="45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Real time inference on mobile device</a:t>
            </a:r>
            <a:endParaRPr/>
          </a:p>
        </p:txBody>
      </p:sp>
      <p:sp>
        <p:nvSpPr>
          <p:cNvPr id="427" name="Google Shape;427;p82"/>
          <p:cNvSpPr txBox="1"/>
          <p:nvPr/>
        </p:nvSpPr>
        <p:spPr>
          <a:xfrm>
            <a:off x="5025875" y="4167100"/>
            <a:ext cx="3596400" cy="45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Server side parity with TensorFlow Python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83"/>
          <p:cNvSpPr txBox="1">
            <a:spLocks noGrp="1"/>
          </p:cNvSpPr>
          <p:nvPr>
            <p:ph type="sldNum" idx="12"/>
          </p:nvPr>
        </p:nvSpPr>
        <p:spPr>
          <a:xfrm>
            <a:off x="8472458" y="4663217"/>
            <a:ext cx="548700" cy="393600"/>
          </a:xfrm>
          <a:prstGeom prst="rect">
            <a:avLst/>
          </a:prstGeom>
        </p:spPr>
        <p:txBody>
          <a:bodyPr spcFirstLastPara="1" wrap="square" lIns="57150" tIns="57150" rIns="57150" bIns="57150"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13</a:t>
            </a:fld>
            <a:endParaRPr/>
          </a:p>
        </p:txBody>
      </p:sp>
      <p:sp>
        <p:nvSpPr>
          <p:cNvPr id="433" name="Google Shape;433;p83"/>
          <p:cNvSpPr txBox="1">
            <a:spLocks noGrp="1"/>
          </p:cNvSpPr>
          <p:nvPr>
            <p:ph type="title"/>
          </p:nvPr>
        </p:nvSpPr>
        <p:spPr>
          <a:xfrm>
            <a:off x="739450" y="463020"/>
            <a:ext cx="6704700" cy="450600"/>
          </a:xfrm>
          <a:prstGeom prst="rect">
            <a:avLst/>
          </a:prstGeom>
        </p:spPr>
        <p:txBody>
          <a:bodyPr spcFirstLastPara="1" wrap="square" lIns="57150" tIns="57150" rIns="57150" bIns="57150" anchor="t" anchorCtr="0">
            <a:noAutofit/>
          </a:bodyPr>
          <a:lstStyle/>
          <a:p>
            <a:pPr marL="0" lvl="0" indent="0" algn="l" rtl="0">
              <a:spcBef>
                <a:spcPts val="0"/>
              </a:spcBef>
              <a:spcAft>
                <a:spcPts val="0"/>
              </a:spcAft>
              <a:buNone/>
            </a:pPr>
            <a:r>
              <a:rPr lang="en"/>
              <a:t>Pre-built Models</a:t>
            </a:r>
            <a:endParaRPr/>
          </a:p>
        </p:txBody>
      </p:sp>
      <p:sp>
        <p:nvSpPr>
          <p:cNvPr id="434" name="Google Shape;434;p83"/>
          <p:cNvSpPr txBox="1">
            <a:spLocks noGrp="1"/>
          </p:cNvSpPr>
          <p:nvPr>
            <p:ph type="subTitle" idx="1"/>
          </p:nvPr>
        </p:nvSpPr>
        <p:spPr>
          <a:xfrm>
            <a:off x="739450" y="1081800"/>
            <a:ext cx="5731500" cy="581700"/>
          </a:xfrm>
          <a:prstGeom prst="rect">
            <a:avLst/>
          </a:prstGeom>
        </p:spPr>
        <p:txBody>
          <a:bodyPr spcFirstLastPara="1" wrap="square" lIns="57150" tIns="57150" rIns="57150" bIns="57150" anchor="t" anchorCtr="0">
            <a:noAutofit/>
          </a:bodyPr>
          <a:lstStyle/>
          <a:p>
            <a:pPr marL="0" lvl="0" indent="0" algn="l" rtl="0">
              <a:spcBef>
                <a:spcPts val="0"/>
              </a:spcBef>
              <a:spcAft>
                <a:spcPts val="1000"/>
              </a:spcAft>
              <a:buNone/>
            </a:pPr>
            <a:r>
              <a:rPr lang="en" dirty="0"/>
              <a:t>JavaScript APIs for common ML tasks		</a:t>
            </a:r>
            <a:endParaRPr dirty="0"/>
          </a:p>
        </p:txBody>
      </p:sp>
      <p:pic>
        <p:nvPicPr>
          <p:cNvPr id="435" name="Google Shape;435;p83"/>
          <p:cNvPicPr preferRelativeResize="0"/>
          <p:nvPr/>
        </p:nvPicPr>
        <p:blipFill>
          <a:blip r:embed="rId3">
            <a:alphaModFix/>
          </a:blip>
          <a:stretch>
            <a:fillRect/>
          </a:stretch>
        </p:blipFill>
        <p:spPr>
          <a:xfrm>
            <a:off x="938275" y="2196003"/>
            <a:ext cx="1013334" cy="1013324"/>
          </a:xfrm>
          <a:prstGeom prst="rect">
            <a:avLst/>
          </a:prstGeom>
          <a:noFill/>
          <a:ln>
            <a:noFill/>
          </a:ln>
        </p:spPr>
      </p:pic>
      <p:pic>
        <p:nvPicPr>
          <p:cNvPr id="436" name="Google Shape;436;p83"/>
          <p:cNvPicPr preferRelativeResize="0"/>
          <p:nvPr/>
        </p:nvPicPr>
        <p:blipFill>
          <a:blip r:embed="rId4">
            <a:alphaModFix/>
          </a:blip>
          <a:stretch>
            <a:fillRect/>
          </a:stretch>
        </p:blipFill>
        <p:spPr>
          <a:xfrm>
            <a:off x="2509662" y="2196003"/>
            <a:ext cx="1013334" cy="1013324"/>
          </a:xfrm>
          <a:prstGeom prst="rect">
            <a:avLst/>
          </a:prstGeom>
          <a:noFill/>
          <a:ln>
            <a:noFill/>
          </a:ln>
        </p:spPr>
      </p:pic>
      <p:pic>
        <p:nvPicPr>
          <p:cNvPr id="437" name="Google Shape;437;p83"/>
          <p:cNvPicPr preferRelativeResize="0"/>
          <p:nvPr/>
        </p:nvPicPr>
        <p:blipFill>
          <a:blip r:embed="rId5">
            <a:alphaModFix/>
          </a:blip>
          <a:stretch>
            <a:fillRect/>
          </a:stretch>
        </p:blipFill>
        <p:spPr>
          <a:xfrm>
            <a:off x="4056693" y="2196003"/>
            <a:ext cx="1013334" cy="1013324"/>
          </a:xfrm>
          <a:prstGeom prst="rect">
            <a:avLst/>
          </a:prstGeom>
          <a:noFill/>
          <a:ln>
            <a:noFill/>
          </a:ln>
        </p:spPr>
      </p:pic>
      <p:pic>
        <p:nvPicPr>
          <p:cNvPr id="438" name="Google Shape;438;p83"/>
          <p:cNvPicPr preferRelativeResize="0"/>
          <p:nvPr/>
        </p:nvPicPr>
        <p:blipFill>
          <a:blip r:embed="rId6">
            <a:alphaModFix/>
          </a:blip>
          <a:stretch>
            <a:fillRect/>
          </a:stretch>
        </p:blipFill>
        <p:spPr>
          <a:xfrm>
            <a:off x="5620095" y="2196003"/>
            <a:ext cx="1013334" cy="1013324"/>
          </a:xfrm>
          <a:prstGeom prst="rect">
            <a:avLst/>
          </a:prstGeom>
          <a:noFill/>
          <a:ln>
            <a:noFill/>
          </a:ln>
        </p:spPr>
      </p:pic>
      <p:pic>
        <p:nvPicPr>
          <p:cNvPr id="439" name="Google Shape;439;p83"/>
          <p:cNvPicPr preferRelativeResize="0"/>
          <p:nvPr/>
        </p:nvPicPr>
        <p:blipFill>
          <a:blip r:embed="rId7">
            <a:alphaModFix/>
          </a:blip>
          <a:stretch>
            <a:fillRect/>
          </a:stretch>
        </p:blipFill>
        <p:spPr>
          <a:xfrm>
            <a:off x="7169164" y="2196003"/>
            <a:ext cx="1013334" cy="1013324"/>
          </a:xfrm>
          <a:prstGeom prst="rect">
            <a:avLst/>
          </a:prstGeom>
          <a:noFill/>
          <a:ln>
            <a:noFill/>
          </a:ln>
        </p:spPr>
      </p:pic>
      <p:sp>
        <p:nvSpPr>
          <p:cNvPr id="440" name="Google Shape;440;p83"/>
          <p:cNvSpPr txBox="1"/>
          <p:nvPr/>
        </p:nvSpPr>
        <p:spPr>
          <a:xfrm>
            <a:off x="826938" y="3172378"/>
            <a:ext cx="1236000" cy="52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rgbClr val="FF6F00"/>
                </a:solidFill>
                <a:latin typeface="Roboto"/>
                <a:ea typeface="Roboto"/>
                <a:cs typeface="Roboto"/>
                <a:sym typeface="Roboto"/>
              </a:rPr>
              <a:t>Image Classification</a:t>
            </a:r>
            <a:endParaRPr sz="1100">
              <a:solidFill>
                <a:srgbClr val="666666"/>
              </a:solidFill>
              <a:latin typeface="Google Sans"/>
              <a:ea typeface="Google Sans"/>
              <a:cs typeface="Google Sans"/>
              <a:sym typeface="Google Sans"/>
            </a:endParaRPr>
          </a:p>
        </p:txBody>
      </p:sp>
      <p:sp>
        <p:nvSpPr>
          <p:cNvPr id="441" name="Google Shape;441;p83"/>
          <p:cNvSpPr txBox="1"/>
          <p:nvPr/>
        </p:nvSpPr>
        <p:spPr>
          <a:xfrm>
            <a:off x="2386138" y="3172378"/>
            <a:ext cx="1236000" cy="52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rgbClr val="FF6F00"/>
                </a:solidFill>
                <a:latin typeface="Roboto"/>
                <a:ea typeface="Roboto"/>
                <a:cs typeface="Roboto"/>
                <a:sym typeface="Roboto"/>
              </a:rPr>
              <a:t>Object</a:t>
            </a:r>
            <a:br>
              <a:rPr lang="en" sz="1100" b="1">
                <a:solidFill>
                  <a:srgbClr val="FF6F00"/>
                </a:solidFill>
                <a:latin typeface="Roboto"/>
                <a:ea typeface="Roboto"/>
                <a:cs typeface="Roboto"/>
                <a:sym typeface="Roboto"/>
              </a:rPr>
            </a:br>
            <a:r>
              <a:rPr lang="en" sz="1100" b="1">
                <a:solidFill>
                  <a:srgbClr val="FF6F00"/>
                </a:solidFill>
                <a:latin typeface="Roboto"/>
                <a:ea typeface="Roboto"/>
                <a:cs typeface="Roboto"/>
                <a:sym typeface="Roboto"/>
              </a:rPr>
              <a:t>Detection</a:t>
            </a:r>
            <a:endParaRPr sz="1100" b="1">
              <a:solidFill>
                <a:srgbClr val="FF6F00"/>
              </a:solidFill>
              <a:latin typeface="Roboto"/>
              <a:ea typeface="Roboto"/>
              <a:cs typeface="Roboto"/>
              <a:sym typeface="Roboto"/>
            </a:endParaRPr>
          </a:p>
        </p:txBody>
      </p:sp>
      <p:sp>
        <p:nvSpPr>
          <p:cNvPr id="442" name="Google Shape;442;p83"/>
          <p:cNvSpPr txBox="1"/>
          <p:nvPr/>
        </p:nvSpPr>
        <p:spPr>
          <a:xfrm>
            <a:off x="3953538" y="3172378"/>
            <a:ext cx="1236000" cy="52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rgbClr val="FF6F00"/>
                </a:solidFill>
                <a:latin typeface="Roboto"/>
                <a:ea typeface="Roboto"/>
                <a:cs typeface="Roboto"/>
                <a:sym typeface="Roboto"/>
              </a:rPr>
              <a:t>Pose</a:t>
            </a:r>
            <a:br>
              <a:rPr lang="en" sz="1100" b="1">
                <a:solidFill>
                  <a:srgbClr val="FF6F00"/>
                </a:solidFill>
                <a:latin typeface="Roboto"/>
                <a:ea typeface="Roboto"/>
                <a:cs typeface="Roboto"/>
                <a:sym typeface="Roboto"/>
              </a:rPr>
            </a:br>
            <a:r>
              <a:rPr lang="en" sz="1100" b="1">
                <a:solidFill>
                  <a:srgbClr val="FF6F00"/>
                </a:solidFill>
                <a:latin typeface="Roboto"/>
                <a:ea typeface="Roboto"/>
                <a:cs typeface="Roboto"/>
                <a:sym typeface="Roboto"/>
              </a:rPr>
              <a:t>Detection</a:t>
            </a:r>
            <a:endParaRPr sz="1100" b="1">
              <a:solidFill>
                <a:srgbClr val="FF6F00"/>
              </a:solidFill>
              <a:latin typeface="Roboto"/>
              <a:ea typeface="Roboto"/>
              <a:cs typeface="Roboto"/>
              <a:sym typeface="Roboto"/>
            </a:endParaRPr>
          </a:p>
        </p:txBody>
      </p:sp>
      <p:sp>
        <p:nvSpPr>
          <p:cNvPr id="443" name="Google Shape;443;p83"/>
          <p:cNvSpPr txBox="1"/>
          <p:nvPr/>
        </p:nvSpPr>
        <p:spPr>
          <a:xfrm>
            <a:off x="5501600" y="3172378"/>
            <a:ext cx="1236000" cy="52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rgbClr val="FF6F00"/>
                </a:solidFill>
                <a:latin typeface="Roboto"/>
                <a:ea typeface="Roboto"/>
                <a:cs typeface="Roboto"/>
                <a:sym typeface="Roboto"/>
              </a:rPr>
              <a:t>Speech Commands</a:t>
            </a:r>
            <a:endParaRPr sz="1100" b="1">
              <a:solidFill>
                <a:srgbClr val="FF6F00"/>
              </a:solidFill>
              <a:latin typeface="Roboto"/>
              <a:ea typeface="Roboto"/>
              <a:cs typeface="Roboto"/>
              <a:sym typeface="Roboto"/>
            </a:endParaRPr>
          </a:p>
        </p:txBody>
      </p:sp>
      <p:sp>
        <p:nvSpPr>
          <p:cNvPr id="444" name="Google Shape;444;p83"/>
          <p:cNvSpPr txBox="1"/>
          <p:nvPr/>
        </p:nvSpPr>
        <p:spPr>
          <a:xfrm>
            <a:off x="7049650" y="3172378"/>
            <a:ext cx="1236000" cy="52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rgbClr val="FF6F00"/>
                </a:solidFill>
                <a:latin typeface="Roboto"/>
                <a:ea typeface="Roboto"/>
                <a:cs typeface="Roboto"/>
                <a:sym typeface="Roboto"/>
              </a:rPr>
              <a:t>Text Classification</a:t>
            </a:r>
            <a:endParaRPr sz="1100" b="1">
              <a:solidFill>
                <a:srgbClr val="FF6F00"/>
              </a:solidFill>
              <a:latin typeface="Roboto"/>
              <a:ea typeface="Roboto"/>
              <a:cs typeface="Roboto"/>
              <a:sym typeface="Roboto"/>
            </a:endParaRPr>
          </a:p>
        </p:txBody>
      </p:sp>
      <p:sp>
        <p:nvSpPr>
          <p:cNvPr id="445" name="Google Shape;445;p83"/>
          <p:cNvSpPr txBox="1">
            <a:spLocks noGrp="1"/>
          </p:cNvSpPr>
          <p:nvPr>
            <p:ph type="subTitle" idx="2"/>
          </p:nvPr>
        </p:nvSpPr>
        <p:spPr>
          <a:xfrm>
            <a:off x="2264613" y="4125775"/>
            <a:ext cx="4597500" cy="316800"/>
          </a:xfrm>
          <a:prstGeom prst="rect">
            <a:avLst/>
          </a:prstGeom>
        </p:spPr>
        <p:txBody>
          <a:bodyPr spcFirstLastPara="1" wrap="square" lIns="57150" tIns="57150" rIns="57150" bIns="57150" anchor="t" anchorCtr="0">
            <a:noAutofit/>
          </a:bodyPr>
          <a:lstStyle/>
          <a:p>
            <a:pPr marL="0" lvl="0" indent="0" algn="ctr" rtl="0">
              <a:spcBef>
                <a:spcPts val="0"/>
              </a:spcBef>
              <a:spcAft>
                <a:spcPts val="1000"/>
              </a:spcAft>
              <a:buNone/>
            </a:pPr>
            <a:r>
              <a:rPr lang="en" sz="1800"/>
              <a:t>npm install or use from our hosted scripts</a:t>
            </a:r>
            <a:endParaRPr sz="18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84"/>
          <p:cNvSpPr txBox="1">
            <a:spLocks noGrp="1"/>
          </p:cNvSpPr>
          <p:nvPr>
            <p:ph type="sldNum" idx="12"/>
          </p:nvPr>
        </p:nvSpPr>
        <p:spPr>
          <a:xfrm>
            <a:off x="8472458" y="4663217"/>
            <a:ext cx="548700" cy="393600"/>
          </a:xfrm>
          <a:prstGeom prst="rect">
            <a:avLst/>
          </a:prstGeom>
        </p:spPr>
        <p:txBody>
          <a:bodyPr spcFirstLastPara="1" wrap="square" lIns="57150" tIns="57150" rIns="57150" bIns="57150"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14</a:t>
            </a:fld>
            <a:endParaRPr/>
          </a:p>
        </p:txBody>
      </p:sp>
      <p:sp>
        <p:nvSpPr>
          <p:cNvPr id="451" name="Google Shape;451;p84"/>
          <p:cNvSpPr txBox="1">
            <a:spLocks noGrp="1"/>
          </p:cNvSpPr>
          <p:nvPr>
            <p:ph type="title"/>
          </p:nvPr>
        </p:nvSpPr>
        <p:spPr>
          <a:xfrm>
            <a:off x="739450" y="463025"/>
            <a:ext cx="7476300" cy="450600"/>
          </a:xfrm>
          <a:prstGeom prst="rect">
            <a:avLst/>
          </a:prstGeom>
        </p:spPr>
        <p:txBody>
          <a:bodyPr spcFirstLastPara="1" wrap="square" lIns="57150" tIns="57150" rIns="57150" bIns="57150" anchor="t" anchorCtr="0">
            <a:noAutofit/>
          </a:bodyPr>
          <a:lstStyle/>
          <a:p>
            <a:pPr marL="0" lvl="0" indent="0" algn="l" rtl="0">
              <a:spcBef>
                <a:spcPts val="0"/>
              </a:spcBef>
              <a:spcAft>
                <a:spcPts val="0"/>
              </a:spcAft>
              <a:buNone/>
            </a:pPr>
            <a:r>
              <a:rPr lang="en"/>
              <a:t>Building blocks for ML in Web Apps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52" name="Google Shape;452;p84"/>
          <p:cNvSpPr txBox="1">
            <a:spLocks noGrp="1"/>
          </p:cNvSpPr>
          <p:nvPr>
            <p:ph type="subTitle" idx="2"/>
          </p:nvPr>
        </p:nvSpPr>
        <p:spPr>
          <a:xfrm>
            <a:off x="594877" y="1471575"/>
            <a:ext cx="3582000" cy="1573800"/>
          </a:xfrm>
          <a:prstGeom prst="rect">
            <a:avLst/>
          </a:prstGeom>
        </p:spPr>
        <p:txBody>
          <a:bodyPr spcFirstLastPara="1" wrap="square" lIns="57150" tIns="57150" rIns="57150" bIns="57150" anchor="t" anchorCtr="0">
            <a:noAutofit/>
          </a:bodyPr>
          <a:lstStyle/>
          <a:p>
            <a:pPr marL="457200" lvl="0" indent="-342900" algn="l" rtl="0">
              <a:spcBef>
                <a:spcPts val="0"/>
              </a:spcBef>
              <a:spcAft>
                <a:spcPts val="0"/>
              </a:spcAft>
              <a:buClr>
                <a:srgbClr val="425066"/>
              </a:buClr>
              <a:buSzPts val="1800"/>
              <a:buChar char="●"/>
            </a:pPr>
            <a:r>
              <a:rPr lang="en" sz="1800"/>
              <a:t>Augmented Reality</a:t>
            </a:r>
            <a:endParaRPr sz="1800"/>
          </a:p>
          <a:p>
            <a:pPr marL="457200" lvl="0" indent="-342900" algn="l" rtl="0">
              <a:spcBef>
                <a:spcPts val="0"/>
              </a:spcBef>
              <a:spcAft>
                <a:spcPts val="0"/>
              </a:spcAft>
              <a:buClr>
                <a:srgbClr val="425066"/>
              </a:buClr>
              <a:buSzPts val="1800"/>
              <a:buChar char="●"/>
            </a:pPr>
            <a:r>
              <a:rPr lang="en" sz="1800"/>
              <a:t>Gesture-based interaction</a:t>
            </a:r>
            <a:endParaRPr sz="1800"/>
          </a:p>
          <a:p>
            <a:pPr marL="457200" lvl="0" indent="-342900" algn="l" rtl="0">
              <a:spcBef>
                <a:spcPts val="0"/>
              </a:spcBef>
              <a:spcAft>
                <a:spcPts val="0"/>
              </a:spcAft>
              <a:buClr>
                <a:srgbClr val="425066"/>
              </a:buClr>
              <a:buSzPts val="1800"/>
              <a:buChar char="●"/>
            </a:pPr>
            <a:r>
              <a:rPr lang="en" sz="1800"/>
              <a:t>Speech recognition</a:t>
            </a:r>
            <a:endParaRPr sz="1800"/>
          </a:p>
          <a:p>
            <a:pPr marL="457200" lvl="0" indent="-342900" algn="l" rtl="0">
              <a:spcBef>
                <a:spcPts val="0"/>
              </a:spcBef>
              <a:spcAft>
                <a:spcPts val="0"/>
              </a:spcAft>
              <a:buClr>
                <a:srgbClr val="425066"/>
              </a:buClr>
              <a:buSzPts val="1800"/>
              <a:buChar char="●"/>
            </a:pPr>
            <a:r>
              <a:rPr lang="en" sz="1800"/>
              <a:t>Accessible web apps</a:t>
            </a:r>
            <a:endParaRPr sz="1800"/>
          </a:p>
          <a:p>
            <a:pPr marL="457200" lvl="0" indent="-342900" algn="l" rtl="0">
              <a:spcBef>
                <a:spcPts val="0"/>
              </a:spcBef>
              <a:spcAft>
                <a:spcPts val="0"/>
              </a:spcAft>
              <a:buClr>
                <a:srgbClr val="425066"/>
              </a:buClr>
              <a:buSzPts val="1800"/>
              <a:buChar char="●"/>
            </a:pPr>
            <a:r>
              <a:rPr lang="en" sz="1800"/>
              <a:t>Sentiment analysis, abuse detection</a:t>
            </a:r>
            <a:endParaRPr sz="1800"/>
          </a:p>
          <a:p>
            <a:pPr marL="457200" lvl="0" indent="-342900" algn="l" rtl="0">
              <a:spcBef>
                <a:spcPts val="0"/>
              </a:spcBef>
              <a:spcAft>
                <a:spcPts val="0"/>
              </a:spcAft>
              <a:buClr>
                <a:srgbClr val="425066"/>
              </a:buClr>
              <a:buSzPts val="1800"/>
              <a:buChar char="●"/>
            </a:pPr>
            <a:r>
              <a:rPr lang="en" sz="1800"/>
              <a:t>Conversational AI</a:t>
            </a:r>
            <a:endParaRPr sz="1800"/>
          </a:p>
          <a:p>
            <a:pPr marL="457200" lvl="0" indent="-342900" algn="l" rtl="0">
              <a:spcBef>
                <a:spcPts val="0"/>
              </a:spcBef>
              <a:spcAft>
                <a:spcPts val="0"/>
              </a:spcAft>
              <a:buClr>
                <a:srgbClr val="425066"/>
              </a:buClr>
              <a:buSzPts val="1800"/>
              <a:buChar char="●"/>
            </a:pPr>
            <a:r>
              <a:rPr lang="en" sz="1800"/>
              <a:t>Web-page optimization</a:t>
            </a:r>
            <a:endParaRPr sz="1800"/>
          </a:p>
        </p:txBody>
      </p:sp>
      <p:pic>
        <p:nvPicPr>
          <p:cNvPr id="453" name="Google Shape;453;p84"/>
          <p:cNvPicPr preferRelativeResize="0"/>
          <p:nvPr/>
        </p:nvPicPr>
        <p:blipFill>
          <a:blip r:embed="rId3">
            <a:alphaModFix/>
          </a:blip>
          <a:stretch>
            <a:fillRect/>
          </a:stretch>
        </p:blipFill>
        <p:spPr>
          <a:xfrm>
            <a:off x="6705275" y="1471575"/>
            <a:ext cx="1751600" cy="1757400"/>
          </a:xfrm>
          <a:prstGeom prst="rect">
            <a:avLst/>
          </a:prstGeom>
          <a:noFill/>
          <a:ln>
            <a:noFill/>
          </a:ln>
        </p:spPr>
      </p:pic>
      <p:pic>
        <p:nvPicPr>
          <p:cNvPr id="454" name="Google Shape;454;p84"/>
          <p:cNvPicPr preferRelativeResize="0"/>
          <p:nvPr/>
        </p:nvPicPr>
        <p:blipFill>
          <a:blip r:embed="rId4">
            <a:alphaModFix/>
          </a:blip>
          <a:stretch>
            <a:fillRect/>
          </a:stretch>
        </p:blipFill>
        <p:spPr>
          <a:xfrm>
            <a:off x="4435875" y="1471575"/>
            <a:ext cx="1751600" cy="1757401"/>
          </a:xfrm>
          <a:prstGeom prst="rect">
            <a:avLst/>
          </a:prstGeom>
          <a:noFill/>
          <a:ln>
            <a:noFill/>
          </a:ln>
        </p:spPr>
      </p:pic>
      <p:pic>
        <p:nvPicPr>
          <p:cNvPr id="455" name="Google Shape;455;p84"/>
          <p:cNvPicPr preferRelativeResize="0"/>
          <p:nvPr/>
        </p:nvPicPr>
        <p:blipFill>
          <a:blip r:embed="rId5">
            <a:alphaModFix/>
          </a:blip>
          <a:stretch>
            <a:fillRect/>
          </a:stretch>
        </p:blipFill>
        <p:spPr>
          <a:xfrm>
            <a:off x="4435875" y="3308250"/>
            <a:ext cx="4036574" cy="134217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85"/>
          <p:cNvSpPr txBox="1">
            <a:spLocks noGrp="1"/>
          </p:cNvSpPr>
          <p:nvPr>
            <p:ph type="title"/>
          </p:nvPr>
        </p:nvSpPr>
        <p:spPr>
          <a:xfrm>
            <a:off x="739450" y="463020"/>
            <a:ext cx="6704700" cy="450600"/>
          </a:xfrm>
          <a:prstGeom prst="rect">
            <a:avLst/>
          </a:prstGeom>
        </p:spPr>
        <p:txBody>
          <a:bodyPr spcFirstLastPara="1" wrap="square" lIns="57150" tIns="57150" rIns="57150" bIns="57150" anchor="t" anchorCtr="0">
            <a:noAutofit/>
          </a:bodyPr>
          <a:lstStyle/>
          <a:p>
            <a:pPr marL="0" lvl="0" indent="0" algn="l" rtl="0">
              <a:spcBef>
                <a:spcPts val="0"/>
              </a:spcBef>
              <a:spcAft>
                <a:spcPts val="0"/>
              </a:spcAft>
              <a:buNone/>
            </a:pPr>
            <a:r>
              <a:rPr lang="en"/>
              <a:t>Training a custom model using transfer learning</a:t>
            </a:r>
            <a:endParaRPr/>
          </a:p>
        </p:txBody>
      </p:sp>
      <p:sp>
        <p:nvSpPr>
          <p:cNvPr id="461" name="Google Shape;461;p85"/>
          <p:cNvSpPr txBox="1"/>
          <p:nvPr/>
        </p:nvSpPr>
        <p:spPr>
          <a:xfrm>
            <a:off x="2721300" y="4346375"/>
            <a:ext cx="37014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u="sng">
                <a:solidFill>
                  <a:schemeClr val="hlink"/>
                </a:solidFill>
                <a:hlinkClick r:id="rId3"/>
              </a:rPr>
              <a:t>teachablemachine.withgoogle.com</a:t>
            </a:r>
            <a:endParaRPr sz="1800"/>
          </a:p>
        </p:txBody>
      </p:sp>
      <p:pic>
        <p:nvPicPr>
          <p:cNvPr id="462" name="Google Shape;462;p85">
            <a:hlinkClick r:id="rId4"/>
          </p:cNvPr>
          <p:cNvPicPr preferRelativeResize="0"/>
          <p:nvPr/>
        </p:nvPicPr>
        <p:blipFill>
          <a:blip r:embed="rId5">
            <a:alphaModFix/>
          </a:blip>
          <a:stretch>
            <a:fillRect/>
          </a:stretch>
        </p:blipFill>
        <p:spPr>
          <a:xfrm>
            <a:off x="1714500" y="1745345"/>
            <a:ext cx="5715000" cy="26765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86"/>
          <p:cNvSpPr txBox="1">
            <a:spLocks noGrp="1"/>
          </p:cNvSpPr>
          <p:nvPr>
            <p:ph type="title"/>
          </p:nvPr>
        </p:nvSpPr>
        <p:spPr>
          <a:xfrm>
            <a:off x="739450" y="463020"/>
            <a:ext cx="6704700" cy="450600"/>
          </a:xfrm>
          <a:prstGeom prst="rect">
            <a:avLst/>
          </a:prstGeom>
        </p:spPr>
        <p:txBody>
          <a:bodyPr spcFirstLastPara="1" wrap="square" lIns="57150" tIns="57150" rIns="57150" bIns="57150" anchor="t" anchorCtr="0">
            <a:noAutofit/>
          </a:bodyPr>
          <a:lstStyle/>
          <a:p>
            <a:pPr marL="0" lvl="0" indent="0" algn="l" rtl="0">
              <a:spcBef>
                <a:spcPts val="0"/>
              </a:spcBef>
              <a:spcAft>
                <a:spcPts val="0"/>
              </a:spcAft>
              <a:buNone/>
            </a:pPr>
            <a:r>
              <a:rPr lang="en"/>
              <a:t>Announcing AutoML for TF.js</a:t>
            </a:r>
            <a:endParaRPr/>
          </a:p>
        </p:txBody>
      </p:sp>
      <p:sp>
        <p:nvSpPr>
          <p:cNvPr id="468" name="Google Shape;468;p86"/>
          <p:cNvSpPr txBox="1">
            <a:spLocks noGrp="1"/>
          </p:cNvSpPr>
          <p:nvPr>
            <p:ph type="subTitle" idx="2"/>
          </p:nvPr>
        </p:nvSpPr>
        <p:spPr>
          <a:xfrm>
            <a:off x="739450" y="1401575"/>
            <a:ext cx="6072600" cy="313800"/>
          </a:xfrm>
          <a:prstGeom prst="rect">
            <a:avLst/>
          </a:prstGeom>
        </p:spPr>
        <p:txBody>
          <a:bodyPr spcFirstLastPara="1" wrap="square" lIns="57150" tIns="57150" rIns="57150" bIns="57150" anchor="t" anchorCtr="0">
            <a:noAutofit/>
          </a:bodyPr>
          <a:lstStyle/>
          <a:p>
            <a:pPr marL="0" lvl="0" indent="0" algn="l" rtl="0">
              <a:spcBef>
                <a:spcPts val="0"/>
              </a:spcBef>
              <a:spcAft>
                <a:spcPts val="1000"/>
              </a:spcAft>
              <a:buNone/>
            </a:pPr>
            <a:r>
              <a:rPr lang="en" sz="1400"/>
              <a:t>Train custom vision models automatically using GCP AutoML service</a:t>
            </a:r>
            <a:endParaRPr sz="1400"/>
          </a:p>
        </p:txBody>
      </p:sp>
      <p:pic>
        <p:nvPicPr>
          <p:cNvPr id="469" name="Google Shape;469;p86"/>
          <p:cNvPicPr preferRelativeResize="0"/>
          <p:nvPr/>
        </p:nvPicPr>
        <p:blipFill>
          <a:blip r:embed="rId3">
            <a:alphaModFix/>
          </a:blip>
          <a:stretch>
            <a:fillRect/>
          </a:stretch>
        </p:blipFill>
        <p:spPr>
          <a:xfrm>
            <a:off x="1960125" y="2153421"/>
            <a:ext cx="6480592" cy="2457006"/>
          </a:xfrm>
          <a:prstGeom prst="rect">
            <a:avLst/>
          </a:prstGeom>
          <a:noFill/>
          <a:ln>
            <a:noFill/>
          </a:ln>
        </p:spPr>
      </p:pic>
      <p:sp>
        <p:nvSpPr>
          <p:cNvPr id="470" name="Google Shape;470;p86"/>
          <p:cNvSpPr/>
          <p:nvPr/>
        </p:nvSpPr>
        <p:spPr>
          <a:xfrm>
            <a:off x="1964898" y="2070750"/>
            <a:ext cx="6480600" cy="2539800"/>
          </a:xfrm>
          <a:prstGeom prst="rect">
            <a:avLst/>
          </a:prstGeom>
          <a:noFill/>
          <a:ln w="9525" cap="flat" cmpd="sng">
            <a:solidFill>
              <a:srgbClr val="E6E6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1" name="Google Shape;471;p86"/>
          <p:cNvPicPr preferRelativeResize="0"/>
          <p:nvPr/>
        </p:nvPicPr>
        <p:blipFill>
          <a:blip r:embed="rId4">
            <a:alphaModFix/>
          </a:blip>
          <a:stretch>
            <a:fillRect/>
          </a:stretch>
        </p:blipFill>
        <p:spPr>
          <a:xfrm>
            <a:off x="784205" y="3989325"/>
            <a:ext cx="701866" cy="675975"/>
          </a:xfrm>
          <a:prstGeom prst="rect">
            <a:avLst/>
          </a:prstGeom>
          <a:noFill/>
          <a:ln>
            <a:noFill/>
          </a:ln>
        </p:spPr>
      </p:pic>
      <p:sp>
        <p:nvSpPr>
          <p:cNvPr id="472" name="Google Shape;472;p86"/>
          <p:cNvSpPr/>
          <p:nvPr/>
        </p:nvSpPr>
        <p:spPr>
          <a:xfrm>
            <a:off x="7102475" y="3430575"/>
            <a:ext cx="1485900" cy="1234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87"/>
          <p:cNvSpPr txBox="1"/>
          <p:nvPr/>
        </p:nvSpPr>
        <p:spPr>
          <a:xfrm>
            <a:off x="1392988" y="374950"/>
            <a:ext cx="2277000" cy="914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a:solidFill>
                  <a:schemeClr val="dk1"/>
                </a:solidFill>
                <a:latin typeface="Roboto"/>
                <a:ea typeface="Roboto"/>
                <a:cs typeface="Roboto"/>
                <a:sym typeface="Roboto"/>
              </a:rPr>
              <a:t>Training time</a:t>
            </a:r>
            <a:endParaRPr sz="1800">
              <a:solidFill>
                <a:schemeClr val="dk1"/>
              </a:solidFill>
              <a:latin typeface="Roboto"/>
              <a:ea typeface="Roboto"/>
              <a:cs typeface="Roboto"/>
              <a:sym typeface="Roboto"/>
            </a:endParaRPr>
          </a:p>
          <a:p>
            <a:pPr marL="0" lvl="0" indent="0" algn="ctr" rtl="0">
              <a:lnSpc>
                <a:spcPct val="115000"/>
              </a:lnSpc>
              <a:spcBef>
                <a:spcPts val="0"/>
              </a:spcBef>
              <a:spcAft>
                <a:spcPts val="0"/>
              </a:spcAft>
              <a:buNone/>
            </a:pPr>
            <a:r>
              <a:rPr lang="en" sz="3000" b="1">
                <a:solidFill>
                  <a:schemeClr val="dk1"/>
                </a:solidFill>
                <a:latin typeface="Roboto"/>
                <a:ea typeface="Roboto"/>
                <a:cs typeface="Roboto"/>
                <a:sym typeface="Roboto"/>
              </a:rPr>
              <a:t>5 node-hrs</a:t>
            </a:r>
            <a:endParaRPr sz="3000" b="1">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a:solidFill>
                <a:schemeClr val="dk1"/>
              </a:solidFill>
              <a:latin typeface="Roboto"/>
              <a:ea typeface="Roboto"/>
              <a:cs typeface="Roboto"/>
              <a:sym typeface="Roboto"/>
            </a:endParaRPr>
          </a:p>
          <a:p>
            <a:pPr marL="0" lvl="0" indent="0" algn="ctr" rtl="0">
              <a:lnSpc>
                <a:spcPct val="115000"/>
              </a:lnSpc>
              <a:spcBef>
                <a:spcPts val="0"/>
              </a:spcBef>
              <a:spcAft>
                <a:spcPts val="0"/>
              </a:spcAft>
              <a:buNone/>
            </a:pPr>
            <a:endParaRPr>
              <a:solidFill>
                <a:schemeClr val="dk1"/>
              </a:solidFill>
              <a:latin typeface="Roboto"/>
              <a:ea typeface="Roboto"/>
              <a:cs typeface="Roboto"/>
              <a:sym typeface="Roboto"/>
            </a:endParaRPr>
          </a:p>
        </p:txBody>
      </p:sp>
      <p:sp>
        <p:nvSpPr>
          <p:cNvPr id="478" name="Google Shape;478;p87"/>
          <p:cNvSpPr txBox="1"/>
          <p:nvPr/>
        </p:nvSpPr>
        <p:spPr>
          <a:xfrm>
            <a:off x="4657413" y="374950"/>
            <a:ext cx="3223200" cy="914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a:solidFill>
                  <a:schemeClr val="dk1"/>
                </a:solidFill>
                <a:latin typeface="Roboto"/>
                <a:ea typeface="Roboto"/>
                <a:cs typeface="Roboto"/>
                <a:sym typeface="Roboto"/>
              </a:rPr>
              <a:t>Accuracy ⇧</a:t>
            </a:r>
            <a:endParaRPr sz="1800">
              <a:solidFill>
                <a:schemeClr val="dk1"/>
              </a:solidFill>
              <a:latin typeface="Roboto"/>
              <a:ea typeface="Roboto"/>
              <a:cs typeface="Roboto"/>
              <a:sym typeface="Roboto"/>
            </a:endParaRPr>
          </a:p>
          <a:p>
            <a:pPr marL="0" lvl="0" indent="0" algn="ctr" rtl="0">
              <a:lnSpc>
                <a:spcPct val="115000"/>
              </a:lnSpc>
              <a:spcBef>
                <a:spcPts val="0"/>
              </a:spcBef>
              <a:spcAft>
                <a:spcPts val="0"/>
              </a:spcAft>
              <a:buNone/>
            </a:pPr>
            <a:r>
              <a:rPr lang="en" sz="3000">
                <a:solidFill>
                  <a:schemeClr val="dk1"/>
                </a:solidFill>
                <a:latin typeface="Roboto"/>
                <a:ea typeface="Roboto"/>
                <a:cs typeface="Roboto"/>
                <a:sym typeface="Roboto"/>
              </a:rPr>
              <a:t>from</a:t>
            </a:r>
            <a:r>
              <a:rPr lang="en" sz="3000" b="1">
                <a:solidFill>
                  <a:schemeClr val="dk1"/>
                </a:solidFill>
                <a:latin typeface="Roboto"/>
                <a:ea typeface="Roboto"/>
                <a:cs typeface="Roboto"/>
                <a:sym typeface="Roboto"/>
              </a:rPr>
              <a:t> 91% </a:t>
            </a:r>
            <a:r>
              <a:rPr lang="en" sz="3000">
                <a:solidFill>
                  <a:schemeClr val="dk1"/>
                </a:solidFill>
                <a:latin typeface="Roboto"/>
                <a:ea typeface="Roboto"/>
                <a:cs typeface="Roboto"/>
                <a:sym typeface="Roboto"/>
              </a:rPr>
              <a:t>to</a:t>
            </a:r>
            <a:r>
              <a:rPr lang="en" sz="3000" b="1">
                <a:solidFill>
                  <a:schemeClr val="dk1"/>
                </a:solidFill>
                <a:latin typeface="Roboto"/>
                <a:ea typeface="Roboto"/>
                <a:cs typeface="Roboto"/>
                <a:sym typeface="Roboto"/>
              </a:rPr>
              <a:t> 99%</a:t>
            </a:r>
            <a:endParaRPr sz="3000" b="1">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a:solidFill>
                <a:schemeClr val="dk1"/>
              </a:solidFill>
              <a:latin typeface="Roboto"/>
              <a:ea typeface="Roboto"/>
              <a:cs typeface="Roboto"/>
              <a:sym typeface="Roboto"/>
            </a:endParaRPr>
          </a:p>
          <a:p>
            <a:pPr marL="0" lvl="0" indent="0" algn="ctr" rtl="0">
              <a:lnSpc>
                <a:spcPct val="115000"/>
              </a:lnSpc>
              <a:spcBef>
                <a:spcPts val="0"/>
              </a:spcBef>
              <a:spcAft>
                <a:spcPts val="0"/>
              </a:spcAft>
              <a:buNone/>
            </a:pPr>
            <a:endParaRPr>
              <a:solidFill>
                <a:schemeClr val="dk1"/>
              </a:solidFill>
              <a:latin typeface="Roboto"/>
              <a:ea typeface="Roboto"/>
              <a:cs typeface="Roboto"/>
              <a:sym typeface="Roboto"/>
            </a:endParaRPr>
          </a:p>
        </p:txBody>
      </p:sp>
      <p:sp>
        <p:nvSpPr>
          <p:cNvPr id="479" name="Google Shape;479;p87"/>
          <p:cNvSpPr txBox="1"/>
          <p:nvPr/>
        </p:nvSpPr>
        <p:spPr>
          <a:xfrm>
            <a:off x="1263388" y="1916850"/>
            <a:ext cx="2552700" cy="914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a:solidFill>
                  <a:schemeClr val="dk1"/>
                </a:solidFill>
                <a:latin typeface="Roboto"/>
                <a:ea typeface="Roboto"/>
                <a:cs typeface="Roboto"/>
                <a:sym typeface="Roboto"/>
              </a:rPr>
              <a:t>Model Size ⇩</a:t>
            </a:r>
            <a:endParaRPr sz="1800">
              <a:solidFill>
                <a:schemeClr val="dk1"/>
              </a:solidFill>
              <a:latin typeface="Roboto"/>
              <a:ea typeface="Roboto"/>
              <a:cs typeface="Roboto"/>
              <a:sym typeface="Roboto"/>
            </a:endParaRPr>
          </a:p>
          <a:p>
            <a:pPr marL="0" lvl="0" indent="0" algn="ctr" rtl="0">
              <a:lnSpc>
                <a:spcPct val="115000"/>
              </a:lnSpc>
              <a:spcBef>
                <a:spcPts val="0"/>
              </a:spcBef>
              <a:spcAft>
                <a:spcPts val="0"/>
              </a:spcAft>
              <a:buNone/>
            </a:pPr>
            <a:r>
              <a:rPr lang="en" sz="3000" b="1">
                <a:solidFill>
                  <a:schemeClr val="dk1"/>
                </a:solidFill>
                <a:latin typeface="Roboto"/>
                <a:ea typeface="Roboto"/>
                <a:cs typeface="Roboto"/>
                <a:sym typeface="Roboto"/>
              </a:rPr>
              <a:t>5x</a:t>
            </a:r>
            <a:endParaRPr sz="3000" b="1">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a:solidFill>
                <a:schemeClr val="dk1"/>
              </a:solidFill>
              <a:latin typeface="Roboto"/>
              <a:ea typeface="Roboto"/>
              <a:cs typeface="Roboto"/>
              <a:sym typeface="Roboto"/>
            </a:endParaRPr>
          </a:p>
          <a:p>
            <a:pPr marL="0" lvl="0" indent="0" algn="ctr" rtl="0">
              <a:lnSpc>
                <a:spcPct val="115000"/>
              </a:lnSpc>
              <a:spcBef>
                <a:spcPts val="0"/>
              </a:spcBef>
              <a:spcAft>
                <a:spcPts val="0"/>
              </a:spcAft>
              <a:buNone/>
            </a:pPr>
            <a:endParaRPr>
              <a:solidFill>
                <a:schemeClr val="dk1"/>
              </a:solidFill>
              <a:latin typeface="Roboto"/>
              <a:ea typeface="Roboto"/>
              <a:cs typeface="Roboto"/>
              <a:sym typeface="Roboto"/>
            </a:endParaRPr>
          </a:p>
        </p:txBody>
      </p:sp>
      <p:sp>
        <p:nvSpPr>
          <p:cNvPr id="480" name="Google Shape;480;p87"/>
          <p:cNvSpPr txBox="1"/>
          <p:nvPr/>
        </p:nvSpPr>
        <p:spPr>
          <a:xfrm>
            <a:off x="5213138" y="1916850"/>
            <a:ext cx="2552700" cy="914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a:solidFill>
                  <a:schemeClr val="dk1"/>
                </a:solidFill>
                <a:latin typeface="Roboto"/>
                <a:ea typeface="Roboto"/>
                <a:cs typeface="Roboto"/>
                <a:sym typeface="Roboto"/>
              </a:rPr>
              <a:t>Inference Speed ⇧</a:t>
            </a:r>
            <a:endParaRPr sz="1800">
              <a:solidFill>
                <a:schemeClr val="dk1"/>
              </a:solidFill>
              <a:latin typeface="Roboto"/>
              <a:ea typeface="Roboto"/>
              <a:cs typeface="Roboto"/>
              <a:sym typeface="Roboto"/>
            </a:endParaRPr>
          </a:p>
          <a:p>
            <a:pPr marL="0" lvl="0" indent="0" algn="ctr" rtl="0">
              <a:lnSpc>
                <a:spcPct val="115000"/>
              </a:lnSpc>
              <a:spcBef>
                <a:spcPts val="0"/>
              </a:spcBef>
              <a:spcAft>
                <a:spcPts val="0"/>
              </a:spcAft>
              <a:buNone/>
            </a:pPr>
            <a:r>
              <a:rPr lang="en" sz="3000" b="1">
                <a:solidFill>
                  <a:schemeClr val="dk1"/>
                </a:solidFill>
                <a:latin typeface="Roboto"/>
                <a:ea typeface="Roboto"/>
                <a:cs typeface="Roboto"/>
                <a:sym typeface="Roboto"/>
              </a:rPr>
              <a:t>60%</a:t>
            </a:r>
            <a:endParaRPr sz="3000" b="1">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a:solidFill>
                <a:schemeClr val="dk1"/>
              </a:solidFill>
              <a:latin typeface="Roboto"/>
              <a:ea typeface="Roboto"/>
              <a:cs typeface="Roboto"/>
              <a:sym typeface="Roboto"/>
            </a:endParaRPr>
          </a:p>
          <a:p>
            <a:pPr marL="0" lvl="0" indent="0" algn="ctr" rtl="0">
              <a:lnSpc>
                <a:spcPct val="115000"/>
              </a:lnSpc>
              <a:spcBef>
                <a:spcPts val="0"/>
              </a:spcBef>
              <a:spcAft>
                <a:spcPts val="0"/>
              </a:spcAft>
              <a:buNone/>
            </a:pPr>
            <a:endParaRPr>
              <a:solidFill>
                <a:schemeClr val="dk1"/>
              </a:solidFill>
              <a:latin typeface="Roboto"/>
              <a:ea typeface="Roboto"/>
              <a:cs typeface="Roboto"/>
              <a:sym typeface="Roboto"/>
            </a:endParaRPr>
          </a:p>
        </p:txBody>
      </p:sp>
      <p:pic>
        <p:nvPicPr>
          <p:cNvPr id="481" name="Google Shape;481;p87"/>
          <p:cNvPicPr preferRelativeResize="0"/>
          <p:nvPr/>
        </p:nvPicPr>
        <p:blipFill>
          <a:blip r:embed="rId3">
            <a:alphaModFix/>
          </a:blip>
          <a:stretch>
            <a:fillRect/>
          </a:stretch>
        </p:blipFill>
        <p:spPr>
          <a:xfrm>
            <a:off x="3835874" y="4085319"/>
            <a:ext cx="1472251" cy="781081"/>
          </a:xfrm>
          <a:prstGeom prst="rect">
            <a:avLst/>
          </a:prstGeom>
          <a:noFill/>
          <a:ln>
            <a:noFill/>
          </a:ln>
        </p:spPr>
      </p:pic>
      <p:sp>
        <p:nvSpPr>
          <p:cNvPr id="482" name="Google Shape;482;p87"/>
          <p:cNvSpPr txBox="1"/>
          <p:nvPr/>
        </p:nvSpPr>
        <p:spPr>
          <a:xfrm>
            <a:off x="1949500" y="3261125"/>
            <a:ext cx="5569500" cy="656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latin typeface="Roboto"/>
                <a:ea typeface="Roboto"/>
                <a:cs typeface="Roboto"/>
                <a:sym typeface="Roboto"/>
              </a:rPr>
              <a:t>Instantly deployed in a progressive web application</a:t>
            </a:r>
            <a:endParaRPr>
              <a:solidFill>
                <a:schemeClr val="dk1"/>
              </a:solidFill>
              <a:latin typeface="Roboto"/>
              <a:ea typeface="Roboto"/>
              <a:cs typeface="Roboto"/>
              <a:sym typeface="Roboto"/>
            </a:endParaRPr>
          </a:p>
          <a:p>
            <a:pPr marL="0" lvl="0" indent="0" algn="ctr" rtl="0">
              <a:lnSpc>
                <a:spcPct val="115000"/>
              </a:lnSpc>
              <a:spcBef>
                <a:spcPts val="0"/>
              </a:spcBef>
              <a:spcAft>
                <a:spcPts val="0"/>
              </a:spcAft>
              <a:buNone/>
            </a:pPr>
            <a:endParaRPr>
              <a:solidFill>
                <a:schemeClr val="dk1"/>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88"/>
          <p:cNvSpPr txBox="1">
            <a:spLocks noGrp="1"/>
          </p:cNvSpPr>
          <p:nvPr>
            <p:ph type="title"/>
          </p:nvPr>
        </p:nvSpPr>
        <p:spPr>
          <a:xfrm>
            <a:off x="782749" y="1929625"/>
            <a:ext cx="950100" cy="450600"/>
          </a:xfrm>
          <a:prstGeom prst="rect">
            <a:avLst/>
          </a:prstGeom>
        </p:spPr>
        <p:txBody>
          <a:bodyPr spcFirstLastPara="1" wrap="square" lIns="57150" tIns="57150" rIns="57150" bIns="57150" anchor="t" anchorCtr="0">
            <a:noAutofit/>
          </a:bodyPr>
          <a:lstStyle/>
          <a:p>
            <a:pPr marL="0" lvl="0" indent="0" algn="l" rtl="0">
              <a:spcBef>
                <a:spcPts val="0"/>
              </a:spcBef>
              <a:spcAft>
                <a:spcPts val="0"/>
              </a:spcAft>
              <a:buNone/>
            </a:pPr>
            <a:r>
              <a:rPr lang="en" sz="1600"/>
              <a:t>Browser</a:t>
            </a:r>
            <a:endParaRPr sz="1600"/>
          </a:p>
        </p:txBody>
      </p:sp>
      <p:sp>
        <p:nvSpPr>
          <p:cNvPr id="488" name="Google Shape;488;p88"/>
          <p:cNvSpPr txBox="1">
            <a:spLocks noGrp="1"/>
          </p:cNvSpPr>
          <p:nvPr>
            <p:ph type="title"/>
          </p:nvPr>
        </p:nvSpPr>
        <p:spPr>
          <a:xfrm>
            <a:off x="3074358" y="1929625"/>
            <a:ext cx="878700" cy="450600"/>
          </a:xfrm>
          <a:prstGeom prst="rect">
            <a:avLst/>
          </a:prstGeom>
        </p:spPr>
        <p:txBody>
          <a:bodyPr spcFirstLastPara="1" wrap="square" lIns="57150" tIns="57150" rIns="57150" bIns="57150" anchor="t" anchorCtr="0">
            <a:noAutofit/>
          </a:bodyPr>
          <a:lstStyle/>
          <a:p>
            <a:pPr marL="0" lvl="0" indent="0" algn="l" rtl="0">
              <a:spcBef>
                <a:spcPts val="0"/>
              </a:spcBef>
              <a:spcAft>
                <a:spcPts val="0"/>
              </a:spcAft>
              <a:buNone/>
            </a:pPr>
            <a:r>
              <a:rPr lang="en" sz="1600"/>
              <a:t>Mobile</a:t>
            </a:r>
            <a:endParaRPr sz="1600"/>
          </a:p>
        </p:txBody>
      </p:sp>
      <p:sp>
        <p:nvSpPr>
          <p:cNvPr id="489" name="Google Shape;489;p88"/>
          <p:cNvSpPr txBox="1">
            <a:spLocks noGrp="1"/>
          </p:cNvSpPr>
          <p:nvPr>
            <p:ph type="title"/>
          </p:nvPr>
        </p:nvSpPr>
        <p:spPr>
          <a:xfrm>
            <a:off x="5222070" y="1929625"/>
            <a:ext cx="878700" cy="450600"/>
          </a:xfrm>
          <a:prstGeom prst="rect">
            <a:avLst/>
          </a:prstGeom>
        </p:spPr>
        <p:txBody>
          <a:bodyPr spcFirstLastPara="1" wrap="square" lIns="57150" tIns="57150" rIns="57150" bIns="57150" anchor="t" anchorCtr="0">
            <a:noAutofit/>
          </a:bodyPr>
          <a:lstStyle/>
          <a:p>
            <a:pPr marL="0" lvl="0" indent="0" algn="l" rtl="0">
              <a:spcBef>
                <a:spcPts val="0"/>
              </a:spcBef>
              <a:spcAft>
                <a:spcPts val="0"/>
              </a:spcAft>
              <a:buNone/>
            </a:pPr>
            <a:r>
              <a:rPr lang="en" sz="1600"/>
              <a:t>Server</a:t>
            </a:r>
            <a:endParaRPr sz="1600"/>
          </a:p>
        </p:txBody>
      </p:sp>
      <p:sp>
        <p:nvSpPr>
          <p:cNvPr id="490" name="Google Shape;490;p88"/>
          <p:cNvSpPr txBox="1">
            <a:spLocks noGrp="1"/>
          </p:cNvSpPr>
          <p:nvPr>
            <p:ph type="title"/>
          </p:nvPr>
        </p:nvSpPr>
        <p:spPr>
          <a:xfrm>
            <a:off x="7377306" y="1929625"/>
            <a:ext cx="950100" cy="450600"/>
          </a:xfrm>
          <a:prstGeom prst="rect">
            <a:avLst/>
          </a:prstGeom>
        </p:spPr>
        <p:txBody>
          <a:bodyPr spcFirstLastPara="1" wrap="square" lIns="57150" tIns="57150" rIns="57150" bIns="57150" anchor="t" anchorCtr="0">
            <a:noAutofit/>
          </a:bodyPr>
          <a:lstStyle/>
          <a:p>
            <a:pPr marL="0" lvl="0" indent="0" algn="l" rtl="0">
              <a:spcBef>
                <a:spcPts val="0"/>
              </a:spcBef>
              <a:spcAft>
                <a:spcPts val="0"/>
              </a:spcAft>
              <a:buNone/>
            </a:pPr>
            <a:r>
              <a:rPr lang="en" sz="1600"/>
              <a:t>Desktop</a:t>
            </a:r>
            <a:endParaRPr sz="1600"/>
          </a:p>
        </p:txBody>
      </p:sp>
      <p:cxnSp>
        <p:nvCxnSpPr>
          <p:cNvPr id="491" name="Google Shape;491;p88"/>
          <p:cNvCxnSpPr/>
          <p:nvPr/>
        </p:nvCxnSpPr>
        <p:spPr>
          <a:xfrm>
            <a:off x="2403600" y="384576"/>
            <a:ext cx="0" cy="4186200"/>
          </a:xfrm>
          <a:prstGeom prst="straightConnector1">
            <a:avLst/>
          </a:prstGeom>
          <a:noFill/>
          <a:ln w="9525" cap="flat" cmpd="sng">
            <a:solidFill>
              <a:srgbClr val="E6E6E6"/>
            </a:solidFill>
            <a:prstDash val="solid"/>
            <a:round/>
            <a:headEnd type="none" w="med" len="med"/>
            <a:tailEnd type="none" w="med" len="med"/>
          </a:ln>
        </p:spPr>
      </p:cxnSp>
      <p:cxnSp>
        <p:nvCxnSpPr>
          <p:cNvPr id="492" name="Google Shape;492;p88"/>
          <p:cNvCxnSpPr/>
          <p:nvPr/>
        </p:nvCxnSpPr>
        <p:spPr>
          <a:xfrm>
            <a:off x="4545700" y="384576"/>
            <a:ext cx="0" cy="4186200"/>
          </a:xfrm>
          <a:prstGeom prst="straightConnector1">
            <a:avLst/>
          </a:prstGeom>
          <a:noFill/>
          <a:ln w="9525" cap="flat" cmpd="sng">
            <a:solidFill>
              <a:srgbClr val="E6E6E6"/>
            </a:solidFill>
            <a:prstDash val="solid"/>
            <a:round/>
            <a:headEnd type="none" w="med" len="med"/>
            <a:tailEnd type="none" w="med" len="med"/>
          </a:ln>
        </p:spPr>
      </p:cxnSp>
      <p:cxnSp>
        <p:nvCxnSpPr>
          <p:cNvPr id="493" name="Google Shape;493;p88"/>
          <p:cNvCxnSpPr/>
          <p:nvPr/>
        </p:nvCxnSpPr>
        <p:spPr>
          <a:xfrm>
            <a:off x="6690600" y="384576"/>
            <a:ext cx="0" cy="4186200"/>
          </a:xfrm>
          <a:prstGeom prst="straightConnector1">
            <a:avLst/>
          </a:prstGeom>
          <a:noFill/>
          <a:ln w="9525" cap="flat" cmpd="sng">
            <a:solidFill>
              <a:srgbClr val="E6E6E6"/>
            </a:solidFill>
            <a:prstDash val="solid"/>
            <a:round/>
            <a:headEnd type="none" w="med" len="med"/>
            <a:tailEnd type="none" w="med" len="med"/>
          </a:ln>
        </p:spPr>
      </p:cxnSp>
      <p:pic>
        <p:nvPicPr>
          <p:cNvPr id="494" name="Google Shape;494;p88"/>
          <p:cNvPicPr preferRelativeResize="0"/>
          <p:nvPr/>
        </p:nvPicPr>
        <p:blipFill>
          <a:blip r:embed="rId3">
            <a:alphaModFix/>
          </a:blip>
          <a:stretch>
            <a:fillRect/>
          </a:stretch>
        </p:blipFill>
        <p:spPr>
          <a:xfrm>
            <a:off x="759200" y="803999"/>
            <a:ext cx="942334" cy="877434"/>
          </a:xfrm>
          <a:prstGeom prst="rect">
            <a:avLst/>
          </a:prstGeom>
          <a:noFill/>
          <a:ln>
            <a:noFill/>
          </a:ln>
        </p:spPr>
      </p:pic>
      <p:pic>
        <p:nvPicPr>
          <p:cNvPr id="495" name="Google Shape;495;p88"/>
          <p:cNvPicPr preferRelativeResize="0"/>
          <p:nvPr/>
        </p:nvPicPr>
        <p:blipFill>
          <a:blip r:embed="rId4">
            <a:alphaModFix/>
          </a:blip>
          <a:stretch>
            <a:fillRect/>
          </a:stretch>
        </p:blipFill>
        <p:spPr>
          <a:xfrm>
            <a:off x="3003482" y="861641"/>
            <a:ext cx="942334" cy="892758"/>
          </a:xfrm>
          <a:prstGeom prst="rect">
            <a:avLst/>
          </a:prstGeom>
          <a:noFill/>
          <a:ln>
            <a:noFill/>
          </a:ln>
        </p:spPr>
      </p:pic>
      <p:pic>
        <p:nvPicPr>
          <p:cNvPr id="496" name="Google Shape;496;p88"/>
          <p:cNvPicPr preferRelativeResize="0"/>
          <p:nvPr/>
        </p:nvPicPr>
        <p:blipFill>
          <a:blip r:embed="rId5">
            <a:alphaModFix/>
          </a:blip>
          <a:stretch>
            <a:fillRect/>
          </a:stretch>
        </p:blipFill>
        <p:spPr>
          <a:xfrm>
            <a:off x="5122724" y="726325"/>
            <a:ext cx="990844" cy="938699"/>
          </a:xfrm>
          <a:prstGeom prst="rect">
            <a:avLst/>
          </a:prstGeom>
          <a:noFill/>
          <a:ln>
            <a:noFill/>
          </a:ln>
        </p:spPr>
      </p:pic>
      <p:pic>
        <p:nvPicPr>
          <p:cNvPr id="497" name="Google Shape;497;p88"/>
          <p:cNvPicPr preferRelativeResize="0"/>
          <p:nvPr/>
        </p:nvPicPr>
        <p:blipFill>
          <a:blip r:embed="rId6">
            <a:alphaModFix/>
          </a:blip>
          <a:stretch>
            <a:fillRect/>
          </a:stretch>
        </p:blipFill>
        <p:spPr>
          <a:xfrm>
            <a:off x="7507998" y="814589"/>
            <a:ext cx="594602" cy="856236"/>
          </a:xfrm>
          <a:prstGeom prst="rect">
            <a:avLst/>
          </a:prstGeom>
          <a:noFill/>
          <a:ln>
            <a:noFill/>
          </a:ln>
        </p:spPr>
      </p:pic>
      <p:pic>
        <p:nvPicPr>
          <p:cNvPr id="498" name="Google Shape;498;p88"/>
          <p:cNvPicPr preferRelativeResize="0"/>
          <p:nvPr/>
        </p:nvPicPr>
        <p:blipFill>
          <a:blip r:embed="rId7">
            <a:alphaModFix/>
          </a:blip>
          <a:stretch>
            <a:fillRect/>
          </a:stretch>
        </p:blipFill>
        <p:spPr>
          <a:xfrm>
            <a:off x="969378" y="3152978"/>
            <a:ext cx="539325" cy="537078"/>
          </a:xfrm>
          <a:prstGeom prst="rect">
            <a:avLst/>
          </a:prstGeom>
          <a:noFill/>
          <a:ln>
            <a:noFill/>
          </a:ln>
        </p:spPr>
      </p:pic>
      <p:pic>
        <p:nvPicPr>
          <p:cNvPr id="499" name="Google Shape;499;p88"/>
          <p:cNvPicPr preferRelativeResize="0"/>
          <p:nvPr/>
        </p:nvPicPr>
        <p:blipFill>
          <a:blip r:embed="rId8">
            <a:alphaModFix/>
          </a:blip>
          <a:stretch>
            <a:fillRect/>
          </a:stretch>
        </p:blipFill>
        <p:spPr>
          <a:xfrm>
            <a:off x="969375" y="3823896"/>
            <a:ext cx="539325" cy="539295"/>
          </a:xfrm>
          <a:prstGeom prst="rect">
            <a:avLst/>
          </a:prstGeom>
          <a:noFill/>
          <a:ln>
            <a:noFill/>
          </a:ln>
        </p:spPr>
      </p:pic>
      <p:pic>
        <p:nvPicPr>
          <p:cNvPr id="500" name="Google Shape;500;p88"/>
          <p:cNvPicPr preferRelativeResize="0"/>
          <p:nvPr/>
        </p:nvPicPr>
        <p:blipFill>
          <a:blip r:embed="rId9">
            <a:alphaModFix/>
          </a:blip>
          <a:stretch>
            <a:fillRect/>
          </a:stretch>
        </p:blipFill>
        <p:spPr>
          <a:xfrm>
            <a:off x="3147469" y="2610846"/>
            <a:ext cx="539310" cy="539311"/>
          </a:xfrm>
          <a:prstGeom prst="rect">
            <a:avLst/>
          </a:prstGeom>
          <a:noFill/>
          <a:ln>
            <a:noFill/>
          </a:ln>
        </p:spPr>
      </p:pic>
      <p:pic>
        <p:nvPicPr>
          <p:cNvPr id="501" name="Google Shape;501;p88"/>
          <p:cNvPicPr preferRelativeResize="0"/>
          <p:nvPr/>
        </p:nvPicPr>
        <p:blipFill>
          <a:blip r:embed="rId10">
            <a:alphaModFix/>
          </a:blip>
          <a:stretch>
            <a:fillRect/>
          </a:stretch>
        </p:blipFill>
        <p:spPr>
          <a:xfrm>
            <a:off x="5226009" y="2664216"/>
            <a:ext cx="784298" cy="480452"/>
          </a:xfrm>
          <a:prstGeom prst="rect">
            <a:avLst/>
          </a:prstGeom>
          <a:noFill/>
          <a:ln>
            <a:noFill/>
          </a:ln>
        </p:spPr>
      </p:pic>
      <p:pic>
        <p:nvPicPr>
          <p:cNvPr id="502" name="Google Shape;502;p88"/>
          <p:cNvPicPr preferRelativeResize="0"/>
          <p:nvPr/>
        </p:nvPicPr>
        <p:blipFill>
          <a:blip r:embed="rId11">
            <a:alphaModFix/>
          </a:blip>
          <a:stretch>
            <a:fillRect/>
          </a:stretch>
        </p:blipFill>
        <p:spPr>
          <a:xfrm>
            <a:off x="7582696" y="2610847"/>
            <a:ext cx="539311" cy="539307"/>
          </a:xfrm>
          <a:prstGeom prst="rect">
            <a:avLst/>
          </a:prstGeom>
          <a:noFill/>
          <a:ln>
            <a:noFill/>
          </a:ln>
        </p:spPr>
      </p:pic>
      <p:pic>
        <p:nvPicPr>
          <p:cNvPr id="503" name="Google Shape;503;p88"/>
          <p:cNvPicPr preferRelativeResize="0"/>
          <p:nvPr/>
        </p:nvPicPr>
        <p:blipFill>
          <a:blip r:embed="rId12">
            <a:alphaModFix/>
          </a:blip>
          <a:stretch>
            <a:fillRect/>
          </a:stretch>
        </p:blipFill>
        <p:spPr>
          <a:xfrm>
            <a:off x="2962704" y="3659954"/>
            <a:ext cx="856747" cy="648357"/>
          </a:xfrm>
          <a:prstGeom prst="rect">
            <a:avLst/>
          </a:prstGeom>
          <a:noFill/>
          <a:ln>
            <a:noFill/>
          </a:ln>
        </p:spPr>
      </p:pic>
      <p:pic>
        <p:nvPicPr>
          <p:cNvPr id="504" name="Google Shape;504;p88"/>
          <p:cNvPicPr preferRelativeResize="0"/>
          <p:nvPr/>
        </p:nvPicPr>
        <p:blipFill>
          <a:blip r:embed="rId13">
            <a:alphaModFix/>
          </a:blip>
          <a:stretch>
            <a:fillRect/>
          </a:stretch>
        </p:blipFill>
        <p:spPr>
          <a:xfrm>
            <a:off x="969400" y="2487050"/>
            <a:ext cx="539300" cy="539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3"/>
                                        </p:tgtEl>
                                        <p:attrNameLst>
                                          <p:attrName>style.visibility</p:attrName>
                                        </p:attrNameLst>
                                      </p:cBhvr>
                                      <p:to>
                                        <p:strVal val="visible"/>
                                      </p:to>
                                    </p:set>
                                    <p:animEffect transition="in" filter="fade">
                                      <p:cBhvr>
                                        <p:cTn id="7" dur="1000"/>
                                        <p:tgtEl>
                                          <p:spTgt spid="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89"/>
          <p:cNvSpPr txBox="1">
            <a:spLocks noGrp="1"/>
          </p:cNvSpPr>
          <p:nvPr>
            <p:ph type="title"/>
          </p:nvPr>
        </p:nvSpPr>
        <p:spPr>
          <a:xfrm>
            <a:off x="739450" y="463020"/>
            <a:ext cx="6704700" cy="450600"/>
          </a:xfrm>
          <a:prstGeom prst="rect">
            <a:avLst/>
          </a:prstGeom>
        </p:spPr>
        <p:txBody>
          <a:bodyPr spcFirstLastPara="1" wrap="square" lIns="57150" tIns="57150" rIns="57150" bIns="57150" anchor="t" anchorCtr="0">
            <a:noAutofit/>
          </a:bodyPr>
          <a:lstStyle/>
          <a:p>
            <a:pPr marL="0" lvl="0" indent="0" algn="l" rtl="0">
              <a:spcBef>
                <a:spcPts val="0"/>
              </a:spcBef>
              <a:spcAft>
                <a:spcPts val="0"/>
              </a:spcAft>
              <a:buNone/>
            </a:pPr>
            <a:r>
              <a:rPr lang="en"/>
              <a:t>AR Virtual Product Try-on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10" name="Google Shape;510;p89"/>
          <p:cNvSpPr txBox="1">
            <a:spLocks noGrp="1"/>
          </p:cNvSpPr>
          <p:nvPr>
            <p:ph type="subTitle" idx="2"/>
          </p:nvPr>
        </p:nvSpPr>
        <p:spPr>
          <a:xfrm>
            <a:off x="731225" y="1316100"/>
            <a:ext cx="4367700" cy="2817300"/>
          </a:xfrm>
          <a:prstGeom prst="rect">
            <a:avLst/>
          </a:prstGeom>
        </p:spPr>
        <p:txBody>
          <a:bodyPr spcFirstLastPara="1" wrap="square" lIns="57150" tIns="57150" rIns="57150" bIns="57150" anchor="t" anchorCtr="0">
            <a:noAutofit/>
          </a:bodyPr>
          <a:lstStyle/>
          <a:p>
            <a:pPr marL="0" lvl="0" indent="0" algn="l" rtl="0">
              <a:spcBef>
                <a:spcPts val="0"/>
              </a:spcBef>
              <a:spcAft>
                <a:spcPts val="0"/>
              </a:spcAft>
              <a:buNone/>
            </a:pPr>
            <a:r>
              <a:rPr lang="en" sz="1400"/>
              <a:t>Modiface Needs:</a:t>
            </a:r>
            <a:endParaRPr sz="1400"/>
          </a:p>
          <a:p>
            <a:pPr marL="457200" lvl="0" indent="-317500" algn="l" rtl="0">
              <a:spcBef>
                <a:spcPts val="1000"/>
              </a:spcBef>
              <a:spcAft>
                <a:spcPts val="0"/>
              </a:spcAft>
              <a:buClr>
                <a:srgbClr val="425066"/>
              </a:buClr>
              <a:buSzPts val="1400"/>
              <a:buChar char="●"/>
            </a:pPr>
            <a:r>
              <a:rPr lang="en" sz="1400"/>
              <a:t>Client side for latency and privacy</a:t>
            </a:r>
            <a:endParaRPr sz="1400"/>
          </a:p>
          <a:p>
            <a:pPr marL="457200" lvl="0" indent="-317500" algn="l" rtl="0">
              <a:spcBef>
                <a:spcPts val="0"/>
              </a:spcBef>
              <a:spcAft>
                <a:spcPts val="0"/>
              </a:spcAft>
              <a:buClr>
                <a:srgbClr val="425066"/>
              </a:buClr>
              <a:buSzPts val="1400"/>
              <a:buChar char="●"/>
            </a:pPr>
            <a:r>
              <a:rPr lang="en" sz="1400"/>
              <a:t>10fps performance</a:t>
            </a:r>
            <a:endParaRPr sz="1400"/>
          </a:p>
          <a:p>
            <a:pPr marL="457200" lvl="0" indent="-317500" algn="l" rtl="0">
              <a:spcBef>
                <a:spcPts val="0"/>
              </a:spcBef>
              <a:spcAft>
                <a:spcPts val="0"/>
              </a:spcAft>
              <a:buClr>
                <a:srgbClr val="425066"/>
              </a:buClr>
              <a:buSzPts val="1400"/>
              <a:buChar char="●"/>
            </a:pPr>
            <a:r>
              <a:rPr lang="en" sz="1400"/>
              <a:t>&lt;2 MB model size</a:t>
            </a:r>
            <a:endParaRPr sz="1400"/>
          </a:p>
          <a:p>
            <a:pPr marL="457200" lvl="0" indent="-317500" algn="l" rtl="0">
              <a:spcBef>
                <a:spcPts val="0"/>
              </a:spcBef>
              <a:spcAft>
                <a:spcPts val="0"/>
              </a:spcAft>
              <a:buClr>
                <a:srgbClr val="425066"/>
              </a:buClr>
              <a:buSzPts val="1400"/>
              <a:buChar char="●"/>
            </a:pPr>
            <a:r>
              <a:rPr lang="en" sz="1400"/>
              <a:t>Must support custom ops on diverse devices</a:t>
            </a:r>
            <a:endParaRPr sz="1400"/>
          </a:p>
          <a:p>
            <a:pPr marL="0" lvl="0" indent="0" algn="l" rtl="0">
              <a:spcBef>
                <a:spcPts val="1000"/>
              </a:spcBef>
              <a:spcAft>
                <a:spcPts val="0"/>
              </a:spcAft>
              <a:buNone/>
            </a:pPr>
            <a:r>
              <a:rPr lang="en" sz="1400"/>
              <a:t>With TensorFlow.js:</a:t>
            </a:r>
            <a:endParaRPr sz="1400"/>
          </a:p>
          <a:p>
            <a:pPr marL="457200" lvl="0" indent="-317500" algn="l" rtl="0">
              <a:spcBef>
                <a:spcPts val="1000"/>
              </a:spcBef>
              <a:spcAft>
                <a:spcPts val="0"/>
              </a:spcAft>
              <a:buClr>
                <a:srgbClr val="425066"/>
              </a:buClr>
              <a:buSzPts val="1400"/>
              <a:buChar char="●"/>
            </a:pPr>
            <a:r>
              <a:rPr lang="en" sz="1400"/>
              <a:t>ModiFace virtual try-on app: 1.8MB。</a:t>
            </a:r>
            <a:endParaRPr sz="1400"/>
          </a:p>
          <a:p>
            <a:pPr marL="457200" lvl="0" indent="-317500" algn="l" rtl="0">
              <a:spcBef>
                <a:spcPts val="0"/>
              </a:spcBef>
              <a:spcAft>
                <a:spcPts val="0"/>
              </a:spcAft>
              <a:buClr>
                <a:srgbClr val="425066"/>
              </a:buClr>
              <a:buSzPts val="1400"/>
              <a:buChar char="●"/>
            </a:pPr>
            <a:r>
              <a:rPr lang="en" sz="1400"/>
              <a:t>GPU accelerated 25fps speed</a:t>
            </a:r>
            <a:endParaRPr sz="1400"/>
          </a:p>
          <a:p>
            <a:pPr marL="457200" lvl="0" indent="-317500" algn="l" rtl="0">
              <a:spcBef>
                <a:spcPts val="0"/>
              </a:spcBef>
              <a:spcAft>
                <a:spcPts val="0"/>
              </a:spcAft>
              <a:buClr>
                <a:srgbClr val="425066"/>
              </a:buClr>
              <a:buSzPts val="1400"/>
              <a:buChar char="●"/>
            </a:pPr>
            <a:r>
              <a:rPr lang="en" sz="1400"/>
              <a:t>Smallest fastest virtual try-on app so far</a:t>
            </a:r>
            <a:endParaRPr sz="1400"/>
          </a:p>
        </p:txBody>
      </p:sp>
      <p:pic>
        <p:nvPicPr>
          <p:cNvPr id="511" name="Google Shape;511;p89"/>
          <p:cNvPicPr preferRelativeResize="0"/>
          <p:nvPr/>
        </p:nvPicPr>
        <p:blipFill>
          <a:blip r:embed="rId3">
            <a:alphaModFix/>
          </a:blip>
          <a:stretch>
            <a:fillRect/>
          </a:stretch>
        </p:blipFill>
        <p:spPr>
          <a:xfrm>
            <a:off x="1752659" y="4258866"/>
            <a:ext cx="527579" cy="527571"/>
          </a:xfrm>
          <a:prstGeom prst="rect">
            <a:avLst/>
          </a:prstGeom>
          <a:noFill/>
          <a:ln>
            <a:noFill/>
          </a:ln>
        </p:spPr>
      </p:pic>
      <p:pic>
        <p:nvPicPr>
          <p:cNvPr id="512" name="Google Shape;512;p89"/>
          <p:cNvPicPr preferRelativeResize="0"/>
          <p:nvPr/>
        </p:nvPicPr>
        <p:blipFill>
          <a:blip r:embed="rId4">
            <a:alphaModFix/>
          </a:blip>
          <a:stretch>
            <a:fillRect/>
          </a:stretch>
        </p:blipFill>
        <p:spPr>
          <a:xfrm>
            <a:off x="739462" y="4151875"/>
            <a:ext cx="816175" cy="816150"/>
          </a:xfrm>
          <a:prstGeom prst="rect">
            <a:avLst/>
          </a:prstGeom>
          <a:noFill/>
          <a:ln>
            <a:noFill/>
          </a:ln>
        </p:spPr>
      </p:pic>
      <p:sp>
        <p:nvSpPr>
          <p:cNvPr id="513" name="Google Shape;513;p89"/>
          <p:cNvSpPr/>
          <p:nvPr/>
        </p:nvSpPr>
        <p:spPr>
          <a:xfrm>
            <a:off x="6113825" y="4187750"/>
            <a:ext cx="1773000" cy="598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4" name="Google Shape;514;p89"/>
          <p:cNvPicPr preferRelativeResize="0"/>
          <p:nvPr/>
        </p:nvPicPr>
        <p:blipFill>
          <a:blip r:embed="rId5">
            <a:alphaModFix/>
          </a:blip>
          <a:stretch>
            <a:fillRect/>
          </a:stretch>
        </p:blipFill>
        <p:spPr>
          <a:xfrm>
            <a:off x="6249975" y="1426150"/>
            <a:ext cx="1500703" cy="2707250"/>
          </a:xfrm>
          <a:prstGeom prst="rect">
            <a:avLst/>
          </a:prstGeom>
          <a:noFill/>
          <a:ln>
            <a:noFill/>
          </a:ln>
        </p:spPr>
      </p:pic>
      <p:pic>
        <p:nvPicPr>
          <p:cNvPr id="515" name="Google Shape;515;p89"/>
          <p:cNvPicPr preferRelativeResize="0"/>
          <p:nvPr/>
        </p:nvPicPr>
        <p:blipFill rotWithShape="1">
          <a:blip r:embed="rId6">
            <a:alphaModFix/>
          </a:blip>
          <a:srcRect l="21299" r="24058"/>
          <a:stretch/>
        </p:blipFill>
        <p:spPr>
          <a:xfrm>
            <a:off x="5938613" y="948910"/>
            <a:ext cx="2031525" cy="371788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72"/>
          <p:cNvSpPr txBox="1">
            <a:spLocks noGrp="1"/>
          </p:cNvSpPr>
          <p:nvPr>
            <p:ph type="title"/>
          </p:nvPr>
        </p:nvSpPr>
        <p:spPr>
          <a:xfrm>
            <a:off x="707050" y="734125"/>
            <a:ext cx="7282800" cy="1782300"/>
          </a:xfrm>
          <a:prstGeom prst="rect">
            <a:avLst/>
          </a:prstGeom>
        </p:spPr>
        <p:txBody>
          <a:bodyPr spcFirstLastPara="1" wrap="square" lIns="57150" tIns="57150" rIns="57150" bIns="57150" anchor="b" anchorCtr="0">
            <a:noAutofit/>
          </a:bodyPr>
          <a:lstStyle/>
          <a:p>
            <a:pPr marL="0" lvl="0" indent="0" algn="l" rtl="0">
              <a:spcBef>
                <a:spcPts val="0"/>
              </a:spcBef>
              <a:spcAft>
                <a:spcPts val="0"/>
              </a:spcAft>
              <a:buClr>
                <a:schemeClr val="dk1"/>
              </a:buClr>
              <a:buSzPts val="1100"/>
              <a:buFont typeface="Arial"/>
              <a:buNone/>
            </a:pPr>
            <a:r>
              <a:rPr lang="en"/>
              <a:t>TensorFlow.js</a:t>
            </a:r>
            <a:endParaRPr/>
          </a:p>
        </p:txBody>
      </p:sp>
      <p:sp>
        <p:nvSpPr>
          <p:cNvPr id="323" name="Google Shape;323;p72"/>
          <p:cNvSpPr txBox="1">
            <a:spLocks noGrp="1"/>
          </p:cNvSpPr>
          <p:nvPr>
            <p:ph type="subTitle" idx="2"/>
          </p:nvPr>
        </p:nvSpPr>
        <p:spPr>
          <a:xfrm>
            <a:off x="726225" y="2779945"/>
            <a:ext cx="7121100" cy="1604700"/>
          </a:xfrm>
          <a:prstGeom prst="rect">
            <a:avLst/>
          </a:prstGeom>
        </p:spPr>
        <p:txBody>
          <a:bodyPr spcFirstLastPara="1" wrap="square" lIns="57150" tIns="57150" rIns="57150" bIns="57150"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lt1"/>
                </a:solidFill>
              </a:rPr>
              <a:t>Machine learning for JavaScript</a:t>
            </a:r>
            <a:endParaRPr>
              <a:solidFill>
                <a:schemeClr val="lt1"/>
              </a:solidFill>
            </a:endParaRPr>
          </a:p>
        </p:txBody>
      </p:sp>
      <p:sp>
        <p:nvSpPr>
          <p:cNvPr id="324" name="Google Shape;324;p72"/>
          <p:cNvSpPr txBox="1">
            <a:spLocks noGrp="1"/>
          </p:cNvSpPr>
          <p:nvPr>
            <p:ph type="sldNum" idx="12"/>
          </p:nvPr>
        </p:nvSpPr>
        <p:spPr>
          <a:xfrm>
            <a:off x="8472458" y="4663217"/>
            <a:ext cx="548700" cy="393600"/>
          </a:xfrm>
          <a:prstGeom prst="rect">
            <a:avLst/>
          </a:prstGeom>
        </p:spPr>
        <p:txBody>
          <a:bodyPr spcFirstLastPara="1" wrap="square" lIns="57150" tIns="57150" rIns="57150" bIns="57150"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325" name="Google Shape;325;p72"/>
          <p:cNvSpPr/>
          <p:nvPr/>
        </p:nvSpPr>
        <p:spPr>
          <a:xfrm>
            <a:off x="103050" y="111625"/>
            <a:ext cx="1528500" cy="393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6" name="Google Shape;326;p72"/>
          <p:cNvPicPr preferRelativeResize="0"/>
          <p:nvPr/>
        </p:nvPicPr>
        <p:blipFill>
          <a:blip r:embed="rId3">
            <a:alphaModFix/>
          </a:blip>
          <a:stretch>
            <a:fillRect/>
          </a:stretch>
        </p:blipFill>
        <p:spPr>
          <a:xfrm>
            <a:off x="0" y="0"/>
            <a:ext cx="1402243" cy="470601"/>
          </a:xfrm>
          <a:prstGeom prst="rect">
            <a:avLst/>
          </a:prstGeom>
          <a:noFill/>
          <a:ln>
            <a:noFill/>
          </a:ln>
        </p:spPr>
      </p:pic>
      <p:pic>
        <p:nvPicPr>
          <p:cNvPr id="327" name="Google Shape;327;p72"/>
          <p:cNvPicPr preferRelativeResize="0"/>
          <p:nvPr/>
        </p:nvPicPr>
        <p:blipFill>
          <a:blip r:embed="rId4">
            <a:alphaModFix/>
          </a:blip>
          <a:stretch>
            <a:fillRect/>
          </a:stretch>
        </p:blipFill>
        <p:spPr>
          <a:xfrm>
            <a:off x="63175" y="54575"/>
            <a:ext cx="1432839" cy="702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p90" title="LipSync_Short_1.mp4">
            <a:hlinkClick r:id="rId3"/>
          </p:cNvPr>
          <p:cNvPicPr preferRelativeResize="0"/>
          <p:nvPr/>
        </p:nvPicPr>
        <p:blipFill>
          <a:blip r:embed="rId4">
            <a:alphaModFix/>
          </a:blip>
          <a:stretch>
            <a:fillRect/>
          </a:stretch>
        </p:blipFill>
        <p:spPr>
          <a:xfrm>
            <a:off x="0" y="0"/>
            <a:ext cx="9144000" cy="51435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91"/>
          <p:cNvSpPr txBox="1">
            <a:spLocks noGrp="1"/>
          </p:cNvSpPr>
          <p:nvPr>
            <p:ph type="title"/>
          </p:nvPr>
        </p:nvSpPr>
        <p:spPr>
          <a:xfrm>
            <a:off x="739450" y="463020"/>
            <a:ext cx="6704700" cy="450600"/>
          </a:xfrm>
          <a:prstGeom prst="rect">
            <a:avLst/>
          </a:prstGeom>
        </p:spPr>
        <p:txBody>
          <a:bodyPr spcFirstLastPara="1" wrap="square" lIns="57150" tIns="57150" rIns="57150" bIns="57150" anchor="t" anchorCtr="0">
            <a:noAutofit/>
          </a:bodyPr>
          <a:lstStyle/>
          <a:p>
            <a:pPr marL="0" lvl="0" indent="0" algn="l" rtl="0">
              <a:spcBef>
                <a:spcPts val="0"/>
              </a:spcBef>
              <a:spcAft>
                <a:spcPts val="0"/>
              </a:spcAft>
              <a:buNone/>
            </a:pPr>
            <a:r>
              <a:rPr lang="en"/>
              <a:t>Real-world deployments</a:t>
            </a:r>
            <a:endParaRPr/>
          </a:p>
        </p:txBody>
      </p:sp>
      <p:sp>
        <p:nvSpPr>
          <p:cNvPr id="526" name="Google Shape;526;p91"/>
          <p:cNvSpPr txBox="1">
            <a:spLocks noGrp="1"/>
          </p:cNvSpPr>
          <p:nvPr>
            <p:ph type="subTitle" idx="2"/>
          </p:nvPr>
        </p:nvSpPr>
        <p:spPr>
          <a:xfrm>
            <a:off x="2413918" y="1481347"/>
            <a:ext cx="675187" cy="285300"/>
          </a:xfrm>
          <a:prstGeom prst="rect">
            <a:avLst/>
          </a:prstGeom>
        </p:spPr>
        <p:txBody>
          <a:bodyPr spcFirstLastPara="1" wrap="square" lIns="57150" tIns="57150" rIns="57150" bIns="57150" anchor="t" anchorCtr="0">
            <a:noAutofit/>
          </a:bodyPr>
          <a:lstStyle/>
          <a:p>
            <a:pPr marL="0" lvl="0" indent="0" algn="l" rtl="0">
              <a:spcBef>
                <a:spcPts val="0"/>
              </a:spcBef>
              <a:spcAft>
                <a:spcPts val="1000"/>
              </a:spcAft>
              <a:buNone/>
            </a:pPr>
            <a:r>
              <a:rPr lang="en" sz="1600" b="1" dirty="0"/>
              <a:t>Uber</a:t>
            </a:r>
            <a:endParaRPr sz="1600" b="1" dirty="0"/>
          </a:p>
        </p:txBody>
      </p:sp>
      <p:pic>
        <p:nvPicPr>
          <p:cNvPr id="527" name="Google Shape;527;p91"/>
          <p:cNvPicPr preferRelativeResize="0"/>
          <p:nvPr/>
        </p:nvPicPr>
        <p:blipFill rotWithShape="1">
          <a:blip r:embed="rId3">
            <a:alphaModFix/>
          </a:blip>
          <a:srcRect l="15202" r="12715"/>
          <a:stretch/>
        </p:blipFill>
        <p:spPr>
          <a:xfrm>
            <a:off x="1138844" y="1995055"/>
            <a:ext cx="3225337" cy="2136370"/>
          </a:xfrm>
          <a:prstGeom prst="rect">
            <a:avLst/>
          </a:prstGeom>
          <a:noFill/>
          <a:ln>
            <a:noFill/>
          </a:ln>
          <a:effectLst>
            <a:outerShdw blurRad="57150" dist="19050" dir="5400000" algn="bl" rotWithShape="0">
              <a:srgbClr val="000000">
                <a:alpha val="50000"/>
              </a:srgbClr>
            </a:outerShdw>
          </a:effectLst>
        </p:spPr>
      </p:pic>
      <p:sp>
        <p:nvSpPr>
          <p:cNvPr id="530" name="Google Shape;530;p91"/>
          <p:cNvSpPr txBox="1">
            <a:spLocks noGrp="1"/>
          </p:cNvSpPr>
          <p:nvPr>
            <p:ph type="subTitle" idx="2"/>
          </p:nvPr>
        </p:nvSpPr>
        <p:spPr>
          <a:xfrm>
            <a:off x="5198827" y="1483029"/>
            <a:ext cx="2507071" cy="285300"/>
          </a:xfrm>
          <a:prstGeom prst="rect">
            <a:avLst/>
          </a:prstGeom>
        </p:spPr>
        <p:txBody>
          <a:bodyPr spcFirstLastPara="1" wrap="square" lIns="57150" tIns="57150" rIns="57150" bIns="57150" anchor="t" anchorCtr="0">
            <a:noAutofit/>
          </a:bodyPr>
          <a:lstStyle/>
          <a:p>
            <a:pPr marL="0" lvl="0" indent="0" algn="ctr" rtl="0">
              <a:spcBef>
                <a:spcPts val="0"/>
              </a:spcBef>
              <a:spcAft>
                <a:spcPts val="1000"/>
              </a:spcAft>
              <a:buNone/>
            </a:pPr>
            <a:r>
              <a:rPr lang="en" sz="1600" b="1" dirty="0"/>
              <a:t>IBM Cognitive Group</a:t>
            </a:r>
            <a:endParaRPr sz="1600" b="1" dirty="0"/>
          </a:p>
        </p:txBody>
      </p:sp>
      <p:pic>
        <p:nvPicPr>
          <p:cNvPr id="531" name="Google Shape;531;p91" descr="image_samples.png"/>
          <p:cNvPicPr preferRelativeResize="0"/>
          <p:nvPr/>
        </p:nvPicPr>
        <p:blipFill rotWithShape="1">
          <a:blip r:embed="rId4">
            <a:alphaModFix/>
          </a:blip>
          <a:srcRect/>
          <a:stretch/>
        </p:blipFill>
        <p:spPr>
          <a:xfrm>
            <a:off x="5198827" y="1886989"/>
            <a:ext cx="2507071" cy="2304862"/>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Google Shape;536;p92"/>
          <p:cNvPicPr preferRelativeResize="0"/>
          <p:nvPr/>
        </p:nvPicPr>
        <p:blipFill rotWithShape="1">
          <a:blip r:embed="rId3">
            <a:alphaModFix/>
          </a:blip>
          <a:srcRect l="61705" t="39408" r="1889" b="12149"/>
          <a:stretch/>
        </p:blipFill>
        <p:spPr>
          <a:xfrm>
            <a:off x="5955385" y="499649"/>
            <a:ext cx="2296061" cy="1893501"/>
          </a:xfrm>
          <a:prstGeom prst="rect">
            <a:avLst/>
          </a:prstGeom>
          <a:noFill/>
          <a:ln>
            <a:noFill/>
          </a:ln>
        </p:spPr>
      </p:pic>
      <p:pic>
        <p:nvPicPr>
          <p:cNvPr id="537" name="Google Shape;537;p92"/>
          <p:cNvPicPr preferRelativeResize="0"/>
          <p:nvPr/>
        </p:nvPicPr>
        <p:blipFill rotWithShape="1">
          <a:blip r:embed="rId4">
            <a:alphaModFix/>
          </a:blip>
          <a:srcRect t="7657" b="30591"/>
          <a:stretch/>
        </p:blipFill>
        <p:spPr>
          <a:xfrm>
            <a:off x="4111929" y="499649"/>
            <a:ext cx="1727522" cy="1893513"/>
          </a:xfrm>
          <a:prstGeom prst="rect">
            <a:avLst/>
          </a:prstGeom>
          <a:noFill/>
          <a:ln>
            <a:noFill/>
          </a:ln>
        </p:spPr>
      </p:pic>
      <p:pic>
        <p:nvPicPr>
          <p:cNvPr id="538" name="Google Shape;538;p92"/>
          <p:cNvPicPr preferRelativeResize="0"/>
          <p:nvPr/>
        </p:nvPicPr>
        <p:blipFill>
          <a:blip r:embed="rId5">
            <a:alphaModFix/>
          </a:blip>
          <a:stretch>
            <a:fillRect/>
          </a:stretch>
        </p:blipFill>
        <p:spPr>
          <a:xfrm>
            <a:off x="6107105" y="3270392"/>
            <a:ext cx="1971744" cy="743476"/>
          </a:xfrm>
          <a:prstGeom prst="rect">
            <a:avLst/>
          </a:prstGeom>
          <a:noFill/>
          <a:ln>
            <a:noFill/>
          </a:ln>
        </p:spPr>
      </p:pic>
      <p:pic>
        <p:nvPicPr>
          <p:cNvPr id="539" name="Google Shape;539;p92"/>
          <p:cNvPicPr preferRelativeResize="0"/>
          <p:nvPr/>
        </p:nvPicPr>
        <p:blipFill>
          <a:blip r:embed="rId6">
            <a:alphaModFix/>
          </a:blip>
          <a:stretch>
            <a:fillRect/>
          </a:stretch>
        </p:blipFill>
        <p:spPr>
          <a:xfrm>
            <a:off x="4111929" y="2841584"/>
            <a:ext cx="1727521" cy="1595282"/>
          </a:xfrm>
          <a:prstGeom prst="rect">
            <a:avLst/>
          </a:prstGeom>
          <a:noFill/>
          <a:ln>
            <a:noFill/>
          </a:ln>
        </p:spPr>
      </p:pic>
      <p:sp>
        <p:nvSpPr>
          <p:cNvPr id="540" name="Google Shape;540;p92"/>
          <p:cNvSpPr/>
          <p:nvPr/>
        </p:nvSpPr>
        <p:spPr>
          <a:xfrm>
            <a:off x="835275" y="1475375"/>
            <a:ext cx="2058900" cy="638400"/>
          </a:xfrm>
          <a:prstGeom prst="rect">
            <a:avLst/>
          </a:prstGeom>
          <a:solidFill>
            <a:srgbClr val="616161"/>
          </a:solidFill>
          <a:ln>
            <a:noFill/>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200" b="1">
                <a:solidFill>
                  <a:srgbClr val="FFFFFF"/>
                </a:solidFill>
                <a:latin typeface="Roboto"/>
                <a:ea typeface="Roboto"/>
                <a:cs typeface="Roboto"/>
                <a:sym typeface="Roboto"/>
              </a:rPr>
              <a:t>750K NPM downloads</a:t>
            </a:r>
            <a:endParaRPr sz="1200" b="1" i="0" u="none" strike="noStrike" cap="none">
              <a:solidFill>
                <a:srgbClr val="FFFFFF"/>
              </a:solidFill>
              <a:latin typeface="Roboto"/>
              <a:ea typeface="Roboto"/>
              <a:cs typeface="Roboto"/>
              <a:sym typeface="Roboto"/>
            </a:endParaRPr>
          </a:p>
        </p:txBody>
      </p:sp>
      <p:sp>
        <p:nvSpPr>
          <p:cNvPr id="541" name="Google Shape;541;p92"/>
          <p:cNvSpPr/>
          <p:nvPr/>
        </p:nvSpPr>
        <p:spPr>
          <a:xfrm>
            <a:off x="835278" y="2260856"/>
            <a:ext cx="2058900" cy="638400"/>
          </a:xfrm>
          <a:prstGeom prst="rect">
            <a:avLst/>
          </a:prstGeom>
          <a:solidFill>
            <a:srgbClr val="F3F3F3"/>
          </a:solidFill>
          <a:ln>
            <a:noFill/>
          </a:ln>
        </p:spPr>
        <p:txBody>
          <a:bodyPr spcFirstLastPara="1" wrap="square" lIns="146275" tIns="146275" rIns="146275" bIns="146275" anchor="ctr" anchorCtr="0">
            <a:noAutofit/>
          </a:bodyPr>
          <a:lstStyle/>
          <a:p>
            <a:pPr marL="0" lvl="0" indent="0" algn="ctr" rtl="0">
              <a:spcBef>
                <a:spcPts val="0"/>
              </a:spcBef>
              <a:spcAft>
                <a:spcPts val="0"/>
              </a:spcAft>
              <a:buClr>
                <a:schemeClr val="dk1"/>
              </a:buClr>
              <a:buSzPts val="1100"/>
              <a:buFont typeface="Arial"/>
              <a:buNone/>
            </a:pPr>
            <a:r>
              <a:rPr lang="en" sz="1200" b="1">
                <a:solidFill>
                  <a:srgbClr val="666666"/>
                </a:solidFill>
                <a:latin typeface="Roboto"/>
                <a:ea typeface="Roboto"/>
                <a:cs typeface="Roboto"/>
                <a:sym typeface="Roboto"/>
              </a:rPr>
              <a:t>10M CDN hits</a:t>
            </a:r>
            <a:endParaRPr sz="1200" b="1">
              <a:solidFill>
                <a:srgbClr val="666666"/>
              </a:solidFill>
              <a:latin typeface="Roboto"/>
              <a:ea typeface="Roboto"/>
              <a:cs typeface="Roboto"/>
              <a:sym typeface="Roboto"/>
            </a:endParaRPr>
          </a:p>
        </p:txBody>
      </p:sp>
      <p:sp>
        <p:nvSpPr>
          <p:cNvPr id="542" name="Google Shape;542;p92"/>
          <p:cNvSpPr/>
          <p:nvPr/>
        </p:nvSpPr>
        <p:spPr>
          <a:xfrm>
            <a:off x="835275" y="3036544"/>
            <a:ext cx="2058900" cy="638400"/>
          </a:xfrm>
          <a:prstGeom prst="rect">
            <a:avLst/>
          </a:prstGeom>
          <a:solidFill>
            <a:srgbClr val="616161"/>
          </a:solidFill>
          <a:ln>
            <a:noFill/>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200" b="1">
                <a:solidFill>
                  <a:srgbClr val="FFFFFF"/>
                </a:solidFill>
                <a:latin typeface="Roboto"/>
                <a:ea typeface="Roboto"/>
                <a:cs typeface="Roboto"/>
                <a:sym typeface="Roboto"/>
              </a:rPr>
              <a:t> 12K GitHub stars</a:t>
            </a:r>
            <a:endParaRPr sz="1200" b="1" i="0" u="none" strike="noStrike" cap="none">
              <a:solidFill>
                <a:srgbClr val="FFFFFF"/>
              </a:solidFill>
              <a:latin typeface="Roboto"/>
              <a:ea typeface="Roboto"/>
              <a:cs typeface="Roboto"/>
              <a:sym typeface="Roboto"/>
            </a:endParaRPr>
          </a:p>
        </p:txBody>
      </p:sp>
      <p:sp>
        <p:nvSpPr>
          <p:cNvPr id="543" name="Google Shape;543;p92"/>
          <p:cNvSpPr/>
          <p:nvPr/>
        </p:nvSpPr>
        <p:spPr>
          <a:xfrm>
            <a:off x="835278" y="3822025"/>
            <a:ext cx="2058900" cy="638400"/>
          </a:xfrm>
          <a:prstGeom prst="rect">
            <a:avLst/>
          </a:prstGeom>
          <a:solidFill>
            <a:srgbClr val="F3F3F3"/>
          </a:solidFill>
          <a:ln>
            <a:noFill/>
          </a:ln>
        </p:spPr>
        <p:txBody>
          <a:bodyPr spcFirstLastPara="1" wrap="square" lIns="146275" tIns="146275" rIns="146275" bIns="146275" anchor="ctr" anchorCtr="0">
            <a:noAutofit/>
          </a:bodyPr>
          <a:lstStyle/>
          <a:p>
            <a:pPr marL="0" lvl="0" indent="0" algn="ctr" rtl="0">
              <a:spcBef>
                <a:spcPts val="0"/>
              </a:spcBef>
              <a:spcAft>
                <a:spcPts val="0"/>
              </a:spcAft>
              <a:buClr>
                <a:srgbClr val="000000"/>
              </a:buClr>
              <a:buSzPts val="1600"/>
              <a:buFont typeface="Arial"/>
              <a:buNone/>
            </a:pPr>
            <a:r>
              <a:rPr lang="en" sz="1200" b="1">
                <a:solidFill>
                  <a:srgbClr val="666666"/>
                </a:solidFill>
                <a:latin typeface="Roboto"/>
                <a:ea typeface="Roboto"/>
                <a:cs typeface="Roboto"/>
                <a:sym typeface="Roboto"/>
              </a:rPr>
              <a:t>200 contributors</a:t>
            </a:r>
            <a:endParaRPr sz="1200" b="1" i="0" u="none" strike="noStrike" cap="none">
              <a:solidFill>
                <a:srgbClr val="666666"/>
              </a:solidFill>
              <a:latin typeface="Roboto"/>
              <a:ea typeface="Roboto"/>
              <a:cs typeface="Roboto"/>
              <a:sym typeface="Roboto"/>
            </a:endParaRPr>
          </a:p>
        </p:txBody>
      </p:sp>
      <p:sp>
        <p:nvSpPr>
          <p:cNvPr id="544" name="Google Shape;544;p92"/>
          <p:cNvSpPr txBox="1"/>
          <p:nvPr/>
        </p:nvSpPr>
        <p:spPr>
          <a:xfrm>
            <a:off x="4111875" y="2347448"/>
            <a:ext cx="1727700" cy="42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900">
                <a:solidFill>
                  <a:srgbClr val="666666"/>
                </a:solidFill>
                <a:latin typeface="Open Sans"/>
                <a:ea typeface="Open Sans"/>
                <a:cs typeface="Open Sans"/>
                <a:sym typeface="Open Sans"/>
              </a:rPr>
              <a:t>face-api.js</a:t>
            </a:r>
            <a:endParaRPr sz="900">
              <a:solidFill>
                <a:srgbClr val="666666"/>
              </a:solidFill>
              <a:latin typeface="Open Sans"/>
              <a:ea typeface="Open Sans"/>
              <a:cs typeface="Open Sans"/>
              <a:sym typeface="Open Sans"/>
            </a:endParaRPr>
          </a:p>
        </p:txBody>
      </p:sp>
      <p:sp>
        <p:nvSpPr>
          <p:cNvPr id="545" name="Google Shape;545;p92"/>
          <p:cNvSpPr txBox="1"/>
          <p:nvPr/>
        </p:nvSpPr>
        <p:spPr>
          <a:xfrm>
            <a:off x="6271438" y="2347448"/>
            <a:ext cx="1727700" cy="42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900">
                <a:solidFill>
                  <a:srgbClr val="666666"/>
                </a:solidFill>
                <a:latin typeface="Open Sans"/>
                <a:ea typeface="Open Sans"/>
                <a:cs typeface="Open Sans"/>
                <a:sym typeface="Open Sans"/>
              </a:rPr>
              <a:t>handtrack.js</a:t>
            </a:r>
            <a:endParaRPr sz="900">
              <a:solidFill>
                <a:srgbClr val="666666"/>
              </a:solidFill>
              <a:latin typeface="Open Sans"/>
              <a:ea typeface="Open Sans"/>
              <a:cs typeface="Open Sans"/>
              <a:sym typeface="Open Sans"/>
            </a:endParaRPr>
          </a:p>
        </p:txBody>
      </p:sp>
      <p:sp>
        <p:nvSpPr>
          <p:cNvPr id="546" name="Google Shape;546;p92"/>
          <p:cNvSpPr txBox="1"/>
          <p:nvPr/>
        </p:nvSpPr>
        <p:spPr>
          <a:xfrm>
            <a:off x="4111875" y="4380005"/>
            <a:ext cx="1727700" cy="42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900">
                <a:solidFill>
                  <a:srgbClr val="666666"/>
                </a:solidFill>
                <a:latin typeface="Open Sans"/>
                <a:ea typeface="Open Sans"/>
                <a:cs typeface="Open Sans"/>
                <a:sym typeface="Open Sans"/>
              </a:rPr>
              <a:t>hyperparameters</a:t>
            </a:r>
            <a:endParaRPr sz="900">
              <a:solidFill>
                <a:srgbClr val="666666"/>
              </a:solidFill>
              <a:latin typeface="Open Sans"/>
              <a:ea typeface="Open Sans"/>
              <a:cs typeface="Open Sans"/>
              <a:sym typeface="Open Sans"/>
            </a:endParaRPr>
          </a:p>
        </p:txBody>
      </p:sp>
      <p:sp>
        <p:nvSpPr>
          <p:cNvPr id="547" name="Google Shape;547;p92"/>
          <p:cNvSpPr txBox="1"/>
          <p:nvPr/>
        </p:nvSpPr>
        <p:spPr>
          <a:xfrm>
            <a:off x="6271438" y="4380005"/>
            <a:ext cx="1727700" cy="42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900">
                <a:solidFill>
                  <a:srgbClr val="666666"/>
                </a:solidFill>
                <a:latin typeface="Open Sans"/>
                <a:ea typeface="Open Sans"/>
                <a:cs typeface="Open Sans"/>
                <a:sym typeface="Open Sans"/>
              </a:rPr>
              <a:t>ml5</a:t>
            </a:r>
            <a:endParaRPr sz="900">
              <a:solidFill>
                <a:srgbClr val="666666"/>
              </a:solidFill>
              <a:latin typeface="Open Sans"/>
              <a:ea typeface="Open Sans"/>
              <a:cs typeface="Open Sans"/>
              <a:sym typeface="Open Sans"/>
            </a:endParaRPr>
          </a:p>
        </p:txBody>
      </p:sp>
      <p:sp>
        <p:nvSpPr>
          <p:cNvPr id="548" name="Google Shape;548;p92"/>
          <p:cNvSpPr/>
          <p:nvPr/>
        </p:nvSpPr>
        <p:spPr>
          <a:xfrm>
            <a:off x="5955513" y="2841662"/>
            <a:ext cx="2296200" cy="1595400"/>
          </a:xfrm>
          <a:prstGeom prst="rect">
            <a:avLst/>
          </a:prstGeom>
          <a:noFill/>
          <a:ln w="9525" cap="flat" cmpd="sng">
            <a:solidFill>
              <a:srgbClr val="E6E6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2"/>
          <p:cNvSpPr txBox="1">
            <a:spLocks noGrp="1"/>
          </p:cNvSpPr>
          <p:nvPr>
            <p:ph type="title" idx="4294967295"/>
          </p:nvPr>
        </p:nvSpPr>
        <p:spPr>
          <a:xfrm>
            <a:off x="739450" y="463025"/>
            <a:ext cx="2492400" cy="450600"/>
          </a:xfrm>
          <a:prstGeom prst="rect">
            <a:avLst/>
          </a:prstGeom>
        </p:spPr>
        <p:txBody>
          <a:bodyPr spcFirstLastPara="1" wrap="square" lIns="57150" tIns="57150" rIns="57150" bIns="57150" anchor="t" anchorCtr="0">
            <a:noAutofit/>
          </a:bodyPr>
          <a:lstStyle/>
          <a:p>
            <a:pPr marL="0" lvl="0" indent="0" algn="l" rtl="0">
              <a:spcBef>
                <a:spcPts val="0"/>
              </a:spcBef>
              <a:spcAft>
                <a:spcPts val="0"/>
              </a:spcAft>
              <a:buNone/>
            </a:pPr>
            <a:r>
              <a:rPr lang="en" sz="3400">
                <a:solidFill>
                  <a:srgbClr val="FF6F00"/>
                </a:solidFill>
                <a:latin typeface="Google Sans Medium"/>
                <a:ea typeface="Google Sans Medium"/>
                <a:cs typeface="Google Sans Medium"/>
                <a:sym typeface="Google Sans Medium"/>
              </a:rPr>
              <a:t>Community</a:t>
            </a:r>
            <a:endParaRPr sz="3400">
              <a:solidFill>
                <a:srgbClr val="FF6F00"/>
              </a:solidFill>
              <a:latin typeface="Google Sans Medium"/>
              <a:ea typeface="Google Sans Medium"/>
              <a:cs typeface="Google Sans Medium"/>
              <a:sym typeface="Google Sans Medium"/>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93"/>
          <p:cNvSpPr txBox="1"/>
          <p:nvPr/>
        </p:nvSpPr>
        <p:spPr>
          <a:xfrm>
            <a:off x="739450" y="463020"/>
            <a:ext cx="6704700" cy="450600"/>
          </a:xfrm>
          <a:prstGeom prst="rect">
            <a:avLst/>
          </a:prstGeom>
          <a:noFill/>
          <a:ln>
            <a:noFill/>
          </a:ln>
        </p:spPr>
        <p:txBody>
          <a:bodyPr spcFirstLastPara="1" wrap="square" lIns="57150" tIns="57150" rIns="57150" bIns="57150" anchor="t" anchorCtr="0">
            <a:noAutofit/>
          </a:bodyPr>
          <a:lstStyle/>
          <a:p>
            <a:pPr marL="0" lvl="0" indent="0" algn="l" rtl="0">
              <a:spcBef>
                <a:spcPts val="0"/>
              </a:spcBef>
              <a:spcAft>
                <a:spcPts val="0"/>
              </a:spcAft>
              <a:buNone/>
            </a:pPr>
            <a:r>
              <a:rPr lang="en" sz="3400">
                <a:solidFill>
                  <a:srgbClr val="FF6F00"/>
                </a:solidFill>
                <a:latin typeface="Google Sans Medium"/>
                <a:ea typeface="Google Sans Medium"/>
                <a:cs typeface="Google Sans Medium"/>
                <a:sym typeface="Google Sans Medium"/>
              </a:rPr>
              <a:t>Learn More</a:t>
            </a:r>
            <a:endParaRPr sz="3400">
              <a:solidFill>
                <a:srgbClr val="FF6F00"/>
              </a:solidFill>
              <a:latin typeface="Google Sans Medium"/>
              <a:ea typeface="Google Sans Medium"/>
              <a:cs typeface="Google Sans Medium"/>
              <a:sym typeface="Google Sans Medium"/>
            </a:endParaRPr>
          </a:p>
        </p:txBody>
      </p:sp>
      <p:pic>
        <p:nvPicPr>
          <p:cNvPr id="555" name="Google Shape;555;p93"/>
          <p:cNvPicPr preferRelativeResize="0"/>
          <p:nvPr/>
        </p:nvPicPr>
        <p:blipFill rotWithShape="1">
          <a:blip r:embed="rId3">
            <a:alphaModFix/>
          </a:blip>
          <a:srcRect b="71871"/>
          <a:stretch/>
        </p:blipFill>
        <p:spPr>
          <a:xfrm>
            <a:off x="4661530" y="3408661"/>
            <a:ext cx="3980195" cy="909213"/>
          </a:xfrm>
          <a:prstGeom prst="rect">
            <a:avLst/>
          </a:prstGeom>
          <a:noFill/>
          <a:ln>
            <a:noFill/>
          </a:ln>
          <a:effectLst>
            <a:outerShdw blurRad="57150" dist="9525" dir="5400000" algn="bl" rotWithShape="0">
              <a:srgbClr val="000000">
                <a:alpha val="20000"/>
              </a:srgbClr>
            </a:outerShdw>
          </a:effectLst>
        </p:spPr>
      </p:pic>
      <p:pic>
        <p:nvPicPr>
          <p:cNvPr id="556" name="Google Shape;556;p93"/>
          <p:cNvPicPr preferRelativeResize="0"/>
          <p:nvPr/>
        </p:nvPicPr>
        <p:blipFill rotWithShape="1">
          <a:blip r:embed="rId4">
            <a:alphaModFix/>
          </a:blip>
          <a:srcRect b="19884"/>
          <a:stretch/>
        </p:blipFill>
        <p:spPr>
          <a:xfrm>
            <a:off x="199505" y="2256725"/>
            <a:ext cx="4307877" cy="1065803"/>
          </a:xfrm>
          <a:prstGeom prst="rect">
            <a:avLst/>
          </a:prstGeom>
          <a:noFill/>
          <a:ln>
            <a:noFill/>
          </a:ln>
          <a:effectLst>
            <a:outerShdw blurRad="57150" dist="9525" dir="5400000" algn="bl" rotWithShape="0">
              <a:srgbClr val="000000">
                <a:alpha val="20000"/>
              </a:srgbClr>
            </a:outerShdw>
          </a:effectLst>
        </p:spPr>
      </p:pic>
      <p:pic>
        <p:nvPicPr>
          <p:cNvPr id="557" name="Google Shape;557;p93"/>
          <p:cNvPicPr preferRelativeResize="0"/>
          <p:nvPr/>
        </p:nvPicPr>
        <p:blipFill rotWithShape="1">
          <a:blip r:embed="rId5">
            <a:alphaModFix/>
          </a:blip>
          <a:srcRect b="13412"/>
          <a:stretch/>
        </p:blipFill>
        <p:spPr>
          <a:xfrm>
            <a:off x="4661530" y="2256725"/>
            <a:ext cx="3980170" cy="1065803"/>
          </a:xfrm>
          <a:prstGeom prst="rect">
            <a:avLst/>
          </a:prstGeom>
          <a:noFill/>
          <a:ln>
            <a:noFill/>
          </a:ln>
          <a:effectLst>
            <a:outerShdw blurRad="57150" dist="9525" dir="5400000" algn="bl" rotWithShape="0">
              <a:srgbClr val="000000">
                <a:alpha val="20000"/>
              </a:srgbClr>
            </a:outerShdw>
          </a:effectLst>
        </p:spPr>
      </p:pic>
      <p:pic>
        <p:nvPicPr>
          <p:cNvPr id="558" name="Google Shape;558;p93"/>
          <p:cNvPicPr preferRelativeResize="0"/>
          <p:nvPr/>
        </p:nvPicPr>
        <p:blipFill rotWithShape="1">
          <a:blip r:embed="rId6">
            <a:alphaModFix/>
          </a:blip>
          <a:srcRect b="13081"/>
          <a:stretch/>
        </p:blipFill>
        <p:spPr>
          <a:xfrm>
            <a:off x="4661530" y="1261383"/>
            <a:ext cx="3980172" cy="909209"/>
          </a:xfrm>
          <a:prstGeom prst="rect">
            <a:avLst/>
          </a:prstGeom>
          <a:noFill/>
          <a:ln>
            <a:noFill/>
          </a:ln>
          <a:effectLst>
            <a:outerShdw blurRad="57150" dist="9525" dir="5400000" algn="bl" rotWithShape="0">
              <a:srgbClr val="000000">
                <a:alpha val="20000"/>
              </a:srgbClr>
            </a:outerShdw>
          </a:effectLst>
        </p:spPr>
      </p:pic>
      <p:sp>
        <p:nvSpPr>
          <p:cNvPr id="559" name="Google Shape;559;p93"/>
          <p:cNvSpPr txBox="1"/>
          <p:nvPr/>
        </p:nvSpPr>
        <p:spPr>
          <a:xfrm>
            <a:off x="739450" y="1081800"/>
            <a:ext cx="5211600" cy="581700"/>
          </a:xfrm>
          <a:prstGeom prst="rect">
            <a:avLst/>
          </a:prstGeom>
          <a:noFill/>
          <a:ln>
            <a:noFill/>
          </a:ln>
        </p:spPr>
        <p:txBody>
          <a:bodyPr spcFirstLastPara="1" wrap="square" lIns="57150" tIns="57150" rIns="57150" bIns="57150" anchor="t" anchorCtr="0">
            <a:noAutofit/>
          </a:bodyPr>
          <a:lstStyle/>
          <a:p>
            <a:pPr marL="0" lvl="0" indent="0" algn="l" rtl="0">
              <a:lnSpc>
                <a:spcPct val="115000"/>
              </a:lnSpc>
              <a:spcBef>
                <a:spcPts val="0"/>
              </a:spcBef>
              <a:spcAft>
                <a:spcPts val="1000"/>
              </a:spcAft>
              <a:buNone/>
            </a:pPr>
            <a:r>
              <a:rPr lang="en" sz="2400">
                <a:solidFill>
                  <a:srgbClr val="425066"/>
                </a:solidFill>
                <a:latin typeface="Google Sans"/>
                <a:ea typeface="Google Sans"/>
                <a:cs typeface="Google Sans"/>
                <a:sym typeface="Google Sans"/>
              </a:rPr>
              <a:t>tensorflow.org/js</a:t>
            </a:r>
            <a:endParaRPr sz="2400">
              <a:solidFill>
                <a:srgbClr val="425066"/>
              </a:solidFill>
              <a:latin typeface="Google Sans"/>
              <a:ea typeface="Google Sans"/>
              <a:cs typeface="Google Sans"/>
              <a:sym typeface="Google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94"/>
          <p:cNvSpPr txBox="1">
            <a:spLocks noGrp="1"/>
          </p:cNvSpPr>
          <p:nvPr>
            <p:ph type="title"/>
          </p:nvPr>
        </p:nvSpPr>
        <p:spPr>
          <a:xfrm>
            <a:off x="278175" y="770503"/>
            <a:ext cx="5312700" cy="70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Joseph Paul Cohen, PhD</a:t>
            </a:r>
            <a:endParaRPr/>
          </a:p>
          <a:p>
            <a:pPr marL="0" lvl="0" indent="0" algn="l" rtl="0">
              <a:spcBef>
                <a:spcPts val="0"/>
              </a:spcBef>
              <a:spcAft>
                <a:spcPts val="0"/>
              </a:spcAft>
              <a:buNone/>
            </a:pPr>
            <a:endParaRPr sz="2700">
              <a:solidFill>
                <a:srgbClr val="666666"/>
              </a:solidFill>
            </a:endParaRPr>
          </a:p>
          <a:p>
            <a:pPr marL="0" lvl="0" indent="0" algn="l" rtl="0">
              <a:spcBef>
                <a:spcPts val="0"/>
              </a:spcBef>
              <a:spcAft>
                <a:spcPts val="0"/>
              </a:spcAft>
              <a:buNone/>
            </a:pPr>
            <a:endParaRPr sz="2700">
              <a:solidFill>
                <a:srgbClr val="666666"/>
              </a:solidFill>
            </a:endParaRPr>
          </a:p>
        </p:txBody>
      </p:sp>
      <p:pic>
        <p:nvPicPr>
          <p:cNvPr id="565" name="Google Shape;565;p94"/>
          <p:cNvPicPr preferRelativeResize="0"/>
          <p:nvPr/>
        </p:nvPicPr>
        <p:blipFill>
          <a:blip r:embed="rId3">
            <a:alphaModFix/>
          </a:blip>
          <a:stretch>
            <a:fillRect/>
          </a:stretch>
        </p:blipFill>
        <p:spPr>
          <a:xfrm>
            <a:off x="4820824" y="1787475"/>
            <a:ext cx="2900175" cy="2762075"/>
          </a:xfrm>
          <a:prstGeom prst="rect">
            <a:avLst/>
          </a:prstGeom>
          <a:noFill/>
          <a:ln>
            <a:noFill/>
          </a:ln>
        </p:spPr>
      </p:pic>
      <p:pic>
        <p:nvPicPr>
          <p:cNvPr id="566" name="Google Shape;566;p94"/>
          <p:cNvPicPr preferRelativeResize="0"/>
          <p:nvPr/>
        </p:nvPicPr>
        <p:blipFill>
          <a:blip r:embed="rId4">
            <a:alphaModFix/>
          </a:blip>
          <a:stretch>
            <a:fillRect/>
          </a:stretch>
        </p:blipFill>
        <p:spPr>
          <a:xfrm>
            <a:off x="1395999" y="2131338"/>
            <a:ext cx="1664800" cy="709199"/>
          </a:xfrm>
          <a:prstGeom prst="rect">
            <a:avLst/>
          </a:prstGeom>
          <a:noFill/>
          <a:ln>
            <a:noFill/>
          </a:ln>
        </p:spPr>
      </p:pic>
      <p:pic>
        <p:nvPicPr>
          <p:cNvPr id="567" name="Google Shape;567;p94"/>
          <p:cNvPicPr preferRelativeResize="0"/>
          <p:nvPr/>
        </p:nvPicPr>
        <p:blipFill>
          <a:blip r:embed="rId5">
            <a:alphaModFix/>
          </a:blip>
          <a:stretch>
            <a:fillRect/>
          </a:stretch>
        </p:blipFill>
        <p:spPr>
          <a:xfrm>
            <a:off x="1276204" y="3354096"/>
            <a:ext cx="2088499" cy="851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572" name="Google Shape;572;p95"/>
          <p:cNvPicPr preferRelativeResize="0"/>
          <p:nvPr/>
        </p:nvPicPr>
        <p:blipFill>
          <a:blip r:embed="rId3">
            <a:alphaModFix/>
          </a:blip>
          <a:stretch>
            <a:fillRect/>
          </a:stretch>
        </p:blipFill>
        <p:spPr>
          <a:xfrm>
            <a:off x="103400" y="3816025"/>
            <a:ext cx="4902325" cy="997300"/>
          </a:xfrm>
          <a:prstGeom prst="rect">
            <a:avLst/>
          </a:prstGeom>
          <a:noFill/>
          <a:ln>
            <a:noFill/>
          </a:ln>
        </p:spPr>
      </p:pic>
      <p:sp>
        <p:nvSpPr>
          <p:cNvPr id="573" name="Google Shape;573;p95"/>
          <p:cNvSpPr txBox="1"/>
          <p:nvPr/>
        </p:nvSpPr>
        <p:spPr>
          <a:xfrm>
            <a:off x="59900" y="4787825"/>
            <a:ext cx="4902300" cy="21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00"/>
              <a:t>Image credit: Keith Dreyer, Associate Professor of Radiology, Harvard Medical School</a:t>
            </a:r>
            <a:endParaRPr sz="700"/>
          </a:p>
        </p:txBody>
      </p:sp>
      <p:grpSp>
        <p:nvGrpSpPr>
          <p:cNvPr id="574" name="Google Shape;574;p95"/>
          <p:cNvGrpSpPr/>
          <p:nvPr/>
        </p:nvGrpSpPr>
        <p:grpSpPr>
          <a:xfrm>
            <a:off x="318199" y="-23100"/>
            <a:ext cx="1425020" cy="2264420"/>
            <a:chOff x="89588" y="-23099"/>
            <a:chExt cx="2051274" cy="3259565"/>
          </a:xfrm>
        </p:grpSpPr>
        <p:pic>
          <p:nvPicPr>
            <p:cNvPr id="575" name="Google Shape;575;p95"/>
            <p:cNvPicPr preferRelativeResize="0"/>
            <p:nvPr/>
          </p:nvPicPr>
          <p:blipFill>
            <a:blip r:embed="rId4">
              <a:alphaModFix/>
            </a:blip>
            <a:stretch>
              <a:fillRect/>
            </a:stretch>
          </p:blipFill>
          <p:spPr>
            <a:xfrm>
              <a:off x="89588" y="727575"/>
              <a:ext cx="2051274" cy="2508891"/>
            </a:xfrm>
            <a:prstGeom prst="rect">
              <a:avLst/>
            </a:prstGeom>
            <a:noFill/>
            <a:ln>
              <a:noFill/>
            </a:ln>
          </p:spPr>
        </p:pic>
        <p:sp>
          <p:nvSpPr>
            <p:cNvPr id="576" name="Google Shape;576;p95"/>
            <p:cNvSpPr txBox="1"/>
            <p:nvPr/>
          </p:nvSpPr>
          <p:spPr>
            <a:xfrm>
              <a:off x="165665" y="-23099"/>
              <a:ext cx="1921200" cy="50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Kidney Donor Risk Index (KDRI)</a:t>
              </a:r>
              <a:endParaRPr sz="1000"/>
            </a:p>
            <a:p>
              <a:pPr marL="0" lvl="0" indent="0" algn="ctr" rtl="0">
                <a:spcBef>
                  <a:spcPts val="0"/>
                </a:spcBef>
                <a:spcAft>
                  <a:spcPts val="0"/>
                </a:spcAft>
                <a:buNone/>
              </a:pPr>
              <a:r>
                <a:rPr lang="en" sz="1000"/>
                <a:t>[Feng 2006]</a:t>
              </a:r>
              <a:endParaRPr sz="1000"/>
            </a:p>
          </p:txBody>
        </p:sp>
      </p:grpSp>
      <p:grpSp>
        <p:nvGrpSpPr>
          <p:cNvPr id="577" name="Google Shape;577;p95"/>
          <p:cNvGrpSpPr/>
          <p:nvPr/>
        </p:nvGrpSpPr>
        <p:grpSpPr>
          <a:xfrm>
            <a:off x="1592076" y="-23138"/>
            <a:ext cx="2136300" cy="2264493"/>
            <a:chOff x="1592076" y="-23138"/>
            <a:chExt cx="2136300" cy="2264493"/>
          </a:xfrm>
        </p:grpSpPr>
        <p:pic>
          <p:nvPicPr>
            <p:cNvPr id="578" name="Google Shape;578;p95"/>
            <p:cNvPicPr preferRelativeResize="0"/>
            <p:nvPr/>
          </p:nvPicPr>
          <p:blipFill>
            <a:blip r:embed="rId5">
              <a:alphaModFix/>
            </a:blip>
            <a:stretch>
              <a:fillRect/>
            </a:stretch>
          </p:blipFill>
          <p:spPr>
            <a:xfrm>
              <a:off x="1805343" y="522002"/>
              <a:ext cx="1733924" cy="1719353"/>
            </a:xfrm>
            <a:prstGeom prst="rect">
              <a:avLst/>
            </a:prstGeom>
            <a:noFill/>
            <a:ln>
              <a:noFill/>
            </a:ln>
          </p:spPr>
        </p:pic>
        <p:sp>
          <p:nvSpPr>
            <p:cNvPr id="579" name="Google Shape;579;p95"/>
            <p:cNvSpPr txBox="1"/>
            <p:nvPr/>
          </p:nvSpPr>
          <p:spPr>
            <a:xfrm>
              <a:off x="1592076" y="-23138"/>
              <a:ext cx="2136300" cy="42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The Framingham Heart Study</a:t>
              </a:r>
              <a:endParaRPr sz="1000"/>
            </a:p>
            <a:p>
              <a:pPr marL="0" lvl="0" indent="0" algn="ctr" rtl="0">
                <a:spcBef>
                  <a:spcPts val="0"/>
                </a:spcBef>
                <a:spcAft>
                  <a:spcPts val="0"/>
                </a:spcAft>
                <a:buNone/>
              </a:pPr>
              <a:r>
                <a:rPr lang="en" sz="1000"/>
                <a:t>Cardiovascular Disease Risk</a:t>
              </a:r>
              <a:endParaRPr sz="1000"/>
            </a:p>
            <a:p>
              <a:pPr marL="0" lvl="0" indent="0" algn="ctr" rtl="0">
                <a:spcBef>
                  <a:spcPts val="0"/>
                </a:spcBef>
                <a:spcAft>
                  <a:spcPts val="0"/>
                </a:spcAft>
                <a:buNone/>
              </a:pPr>
              <a:r>
                <a:rPr lang="en" sz="1000"/>
                <a:t>[Online ~2018]</a:t>
              </a:r>
              <a:endParaRPr sz="1000"/>
            </a:p>
            <a:p>
              <a:pPr marL="0" lvl="0" indent="0" algn="ctr" rtl="0">
                <a:spcBef>
                  <a:spcPts val="0"/>
                </a:spcBef>
                <a:spcAft>
                  <a:spcPts val="0"/>
                </a:spcAft>
                <a:buNone/>
              </a:pPr>
              <a:endParaRPr sz="1000"/>
            </a:p>
          </p:txBody>
        </p:sp>
      </p:grpSp>
      <p:sp>
        <p:nvSpPr>
          <p:cNvPr id="580" name="Google Shape;580;p95"/>
          <p:cNvSpPr txBox="1"/>
          <p:nvPr/>
        </p:nvSpPr>
        <p:spPr>
          <a:xfrm>
            <a:off x="921820" y="3476150"/>
            <a:ext cx="3265500" cy="21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Diagnostic pipeline</a:t>
            </a:r>
            <a:endParaRPr/>
          </a:p>
        </p:txBody>
      </p:sp>
      <p:sp>
        <p:nvSpPr>
          <p:cNvPr id="581" name="Google Shape;581;p95"/>
          <p:cNvSpPr/>
          <p:nvPr/>
        </p:nvSpPr>
        <p:spPr>
          <a:xfrm>
            <a:off x="2376076" y="3816027"/>
            <a:ext cx="1300200" cy="947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400"/>
              <a:t>25</a:t>
            </a:fld>
            <a:endParaRPr sz="1400"/>
          </a:p>
        </p:txBody>
      </p:sp>
      <p:grpSp>
        <p:nvGrpSpPr>
          <p:cNvPr id="583" name="Google Shape;583;p95"/>
          <p:cNvGrpSpPr/>
          <p:nvPr/>
        </p:nvGrpSpPr>
        <p:grpSpPr>
          <a:xfrm>
            <a:off x="3769275" y="38275"/>
            <a:ext cx="2786762" cy="1738651"/>
            <a:chOff x="3769275" y="38275"/>
            <a:chExt cx="2786762" cy="1738651"/>
          </a:xfrm>
        </p:grpSpPr>
        <p:pic>
          <p:nvPicPr>
            <p:cNvPr id="584" name="Google Shape;584;p95"/>
            <p:cNvPicPr preferRelativeResize="0"/>
            <p:nvPr/>
          </p:nvPicPr>
          <p:blipFill rotWithShape="1">
            <a:blip r:embed="rId6">
              <a:alphaModFix/>
            </a:blip>
            <a:srcRect t="14004" r="24000" b="28554"/>
            <a:stretch/>
          </p:blipFill>
          <p:spPr>
            <a:xfrm>
              <a:off x="3828675" y="375175"/>
              <a:ext cx="2727362" cy="1401751"/>
            </a:xfrm>
            <a:prstGeom prst="rect">
              <a:avLst/>
            </a:prstGeom>
            <a:noFill/>
            <a:ln>
              <a:noFill/>
            </a:ln>
          </p:spPr>
        </p:pic>
        <p:sp>
          <p:nvSpPr>
            <p:cNvPr id="585" name="Google Shape;585;p95"/>
            <p:cNvSpPr txBox="1"/>
            <p:nvPr/>
          </p:nvSpPr>
          <p:spPr>
            <a:xfrm>
              <a:off x="3769275" y="38275"/>
              <a:ext cx="2727300" cy="33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t>Emergency Room (Time limited human)</a:t>
              </a:r>
              <a:endParaRPr sz="1100"/>
            </a:p>
          </p:txBody>
        </p:sp>
      </p:grpSp>
      <p:grpSp>
        <p:nvGrpSpPr>
          <p:cNvPr id="586" name="Google Shape;586;p95"/>
          <p:cNvGrpSpPr/>
          <p:nvPr/>
        </p:nvGrpSpPr>
        <p:grpSpPr>
          <a:xfrm>
            <a:off x="6537450" y="38275"/>
            <a:ext cx="2533800" cy="1738651"/>
            <a:chOff x="6537450" y="38275"/>
            <a:chExt cx="2533800" cy="1738651"/>
          </a:xfrm>
        </p:grpSpPr>
        <p:pic>
          <p:nvPicPr>
            <p:cNvPr id="587" name="Google Shape;587;p95"/>
            <p:cNvPicPr preferRelativeResize="0"/>
            <p:nvPr/>
          </p:nvPicPr>
          <p:blipFill>
            <a:blip r:embed="rId7">
              <a:alphaModFix/>
            </a:blip>
            <a:stretch>
              <a:fillRect/>
            </a:stretch>
          </p:blipFill>
          <p:spPr>
            <a:xfrm>
              <a:off x="6580100" y="375176"/>
              <a:ext cx="2489592" cy="1401750"/>
            </a:xfrm>
            <a:prstGeom prst="rect">
              <a:avLst/>
            </a:prstGeom>
            <a:noFill/>
            <a:ln>
              <a:noFill/>
            </a:ln>
          </p:spPr>
        </p:pic>
        <p:sp>
          <p:nvSpPr>
            <p:cNvPr id="588" name="Google Shape;588;p95"/>
            <p:cNvSpPr txBox="1"/>
            <p:nvPr/>
          </p:nvSpPr>
          <p:spPr>
            <a:xfrm>
              <a:off x="6537450" y="38275"/>
              <a:ext cx="2533800" cy="33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t>Rural Hospital (no radiologist nearby)</a:t>
              </a:r>
              <a:endParaRPr sz="1100"/>
            </a:p>
          </p:txBody>
        </p:sp>
      </p:grpSp>
      <p:grpSp>
        <p:nvGrpSpPr>
          <p:cNvPr id="589" name="Google Shape;589;p95"/>
          <p:cNvGrpSpPr/>
          <p:nvPr/>
        </p:nvGrpSpPr>
        <p:grpSpPr>
          <a:xfrm>
            <a:off x="89600" y="1147250"/>
            <a:ext cx="3502500" cy="2431225"/>
            <a:chOff x="89600" y="994850"/>
            <a:chExt cx="3502500" cy="2431225"/>
          </a:xfrm>
        </p:grpSpPr>
        <p:sp>
          <p:nvSpPr>
            <p:cNvPr id="590" name="Google Shape;590;p95"/>
            <p:cNvSpPr txBox="1"/>
            <p:nvPr/>
          </p:nvSpPr>
          <p:spPr>
            <a:xfrm>
              <a:off x="89600" y="994850"/>
              <a:ext cx="3502500" cy="4332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Chester: AI Radiology Assistant</a:t>
              </a:r>
              <a:endParaRPr sz="1000"/>
            </a:p>
            <a:p>
              <a:pPr marL="0" lvl="0" indent="0" algn="ctr" rtl="0">
                <a:spcBef>
                  <a:spcPts val="0"/>
                </a:spcBef>
                <a:spcAft>
                  <a:spcPts val="0"/>
                </a:spcAft>
                <a:buNone/>
              </a:pPr>
              <a:r>
                <a:rPr lang="en" sz="1000">
                  <a:solidFill>
                    <a:schemeClr val="dk1"/>
                  </a:solidFill>
                </a:rPr>
                <a:t>[Cohen 2019]</a:t>
              </a:r>
              <a:endParaRPr sz="1000"/>
            </a:p>
          </p:txBody>
        </p:sp>
        <p:pic>
          <p:nvPicPr>
            <p:cNvPr id="591" name="Google Shape;591;p95"/>
            <p:cNvPicPr preferRelativeResize="0"/>
            <p:nvPr/>
          </p:nvPicPr>
          <p:blipFill>
            <a:blip r:embed="rId8">
              <a:alphaModFix/>
            </a:blip>
            <a:stretch>
              <a:fillRect/>
            </a:stretch>
          </p:blipFill>
          <p:spPr>
            <a:xfrm>
              <a:off x="89600" y="1428050"/>
              <a:ext cx="3400626" cy="1998025"/>
            </a:xfrm>
            <a:prstGeom prst="rect">
              <a:avLst/>
            </a:prstGeom>
            <a:noFill/>
            <a:ln>
              <a:noFill/>
            </a:ln>
          </p:spPr>
        </p:pic>
      </p:grpSp>
      <p:grpSp>
        <p:nvGrpSpPr>
          <p:cNvPr id="592" name="Google Shape;592;p95"/>
          <p:cNvGrpSpPr/>
          <p:nvPr/>
        </p:nvGrpSpPr>
        <p:grpSpPr>
          <a:xfrm>
            <a:off x="6146850" y="1812863"/>
            <a:ext cx="3315000" cy="1737294"/>
            <a:chOff x="3443650" y="1889050"/>
            <a:chExt cx="3315000" cy="1737294"/>
          </a:xfrm>
        </p:grpSpPr>
        <p:sp>
          <p:nvSpPr>
            <p:cNvPr id="593" name="Google Shape;593;p95"/>
            <p:cNvSpPr txBox="1"/>
            <p:nvPr/>
          </p:nvSpPr>
          <p:spPr>
            <a:xfrm>
              <a:off x="3443650" y="1889050"/>
              <a:ext cx="3315000" cy="33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t>Rare Diseases (still need more data)</a:t>
              </a:r>
              <a:endParaRPr sz="1100"/>
            </a:p>
          </p:txBody>
        </p:sp>
        <p:pic>
          <p:nvPicPr>
            <p:cNvPr id="594" name="Google Shape;594;p95"/>
            <p:cNvPicPr preferRelativeResize="0"/>
            <p:nvPr/>
          </p:nvPicPr>
          <p:blipFill>
            <a:blip r:embed="rId9">
              <a:alphaModFix/>
            </a:blip>
            <a:stretch>
              <a:fillRect/>
            </a:stretch>
          </p:blipFill>
          <p:spPr>
            <a:xfrm>
              <a:off x="3915925" y="2225943"/>
              <a:ext cx="2489600" cy="1400400"/>
            </a:xfrm>
            <a:prstGeom prst="rect">
              <a:avLst/>
            </a:prstGeom>
            <a:noFill/>
            <a:ln>
              <a:noFill/>
            </a:ln>
          </p:spPr>
        </p:pic>
      </p:grpSp>
      <p:grpSp>
        <p:nvGrpSpPr>
          <p:cNvPr id="595" name="Google Shape;595;p95"/>
          <p:cNvGrpSpPr/>
          <p:nvPr/>
        </p:nvGrpSpPr>
        <p:grpSpPr>
          <a:xfrm>
            <a:off x="3880700" y="1867825"/>
            <a:ext cx="2563900" cy="1627375"/>
            <a:chOff x="6580100" y="1867825"/>
            <a:chExt cx="2563900" cy="1627375"/>
          </a:xfrm>
        </p:grpSpPr>
        <p:sp>
          <p:nvSpPr>
            <p:cNvPr id="596" name="Google Shape;596;p95"/>
            <p:cNvSpPr txBox="1"/>
            <p:nvPr/>
          </p:nvSpPr>
          <p:spPr>
            <a:xfrm>
              <a:off x="6654300" y="1867825"/>
              <a:ext cx="2489700" cy="33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t>Triage of cases by non-expert</a:t>
              </a:r>
              <a:endParaRPr sz="1100"/>
            </a:p>
          </p:txBody>
        </p:sp>
        <p:pic>
          <p:nvPicPr>
            <p:cNvPr id="597" name="Google Shape;597;p95"/>
            <p:cNvPicPr preferRelativeResize="0"/>
            <p:nvPr/>
          </p:nvPicPr>
          <p:blipFill rotWithShape="1">
            <a:blip r:embed="rId10">
              <a:alphaModFix/>
            </a:blip>
            <a:srcRect l="1247" t="5502" r="1286" b="6313"/>
            <a:stretch/>
          </p:blipFill>
          <p:spPr>
            <a:xfrm>
              <a:off x="6580100" y="2204723"/>
              <a:ext cx="2533749" cy="1290476"/>
            </a:xfrm>
            <a:prstGeom prst="rect">
              <a:avLst/>
            </a:prstGeom>
            <a:noFill/>
            <a:ln>
              <a:noFill/>
            </a:ln>
          </p:spPr>
        </p:pic>
      </p:grpSp>
      <p:sp>
        <p:nvSpPr>
          <p:cNvPr id="598" name="Google Shape;598;p95"/>
          <p:cNvSpPr txBox="1"/>
          <p:nvPr/>
        </p:nvSpPr>
        <p:spPr>
          <a:xfrm>
            <a:off x="5918400" y="4444150"/>
            <a:ext cx="3179100" cy="48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666666"/>
                </a:solidFill>
              </a:rPr>
              <a:t>[Cohen, Chester: A Web Delivered Locally Computed Chest X-Ray Disease Prediction System, 2019]  https://arxiv.org/abs/1901.11210</a:t>
            </a:r>
            <a:endParaRPr sz="800">
              <a:solidFill>
                <a:srgbClr val="666666"/>
              </a:solidFill>
            </a:endParaRPr>
          </a:p>
        </p:txBody>
      </p:sp>
      <p:sp>
        <p:nvSpPr>
          <p:cNvPr id="599" name="Google Shape;599;p95"/>
          <p:cNvSpPr/>
          <p:nvPr/>
        </p:nvSpPr>
        <p:spPr>
          <a:xfrm>
            <a:off x="5689800" y="3586100"/>
            <a:ext cx="3025620" cy="1422414"/>
          </a:xfrm>
          <a:prstGeom prst="irregularSeal1">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"Nice"  </a:t>
            </a:r>
            <a:endParaRPr/>
          </a:p>
          <a:p>
            <a:pPr marL="0" lvl="0" indent="0" algn="ctr" rtl="0">
              <a:spcBef>
                <a:spcPts val="0"/>
              </a:spcBef>
              <a:spcAft>
                <a:spcPts val="0"/>
              </a:spcAft>
              <a:buNone/>
            </a:pPr>
            <a:r>
              <a:rPr lang="en"/>
              <a:t>-Yann Lecun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1"/>
                                        </p:tgtEl>
                                        <p:attrNameLst>
                                          <p:attrName>style.visibility</p:attrName>
                                        </p:attrNameLst>
                                      </p:cBhvr>
                                      <p:to>
                                        <p:strVal val="visible"/>
                                      </p:to>
                                    </p:set>
                                    <p:animEffect transition="in" filter="fade">
                                      <p:cBhvr>
                                        <p:cTn id="7" dur="200"/>
                                        <p:tgtEl>
                                          <p:spTgt spid="5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4"/>
                                        </p:tgtEl>
                                        <p:attrNameLst>
                                          <p:attrName>style.visibility</p:attrName>
                                        </p:attrNameLst>
                                      </p:cBhvr>
                                      <p:to>
                                        <p:strVal val="visible"/>
                                      </p:to>
                                    </p:set>
                                    <p:animEffect transition="in" filter="fade">
                                      <p:cBhvr>
                                        <p:cTn id="12" dur="200"/>
                                        <p:tgtEl>
                                          <p:spTgt spid="5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7"/>
                                        </p:tgtEl>
                                        <p:attrNameLst>
                                          <p:attrName>style.visibility</p:attrName>
                                        </p:attrNameLst>
                                      </p:cBhvr>
                                      <p:to>
                                        <p:strVal val="visible"/>
                                      </p:to>
                                    </p:set>
                                    <p:animEffect transition="in" filter="fade">
                                      <p:cBhvr>
                                        <p:cTn id="17" dur="200"/>
                                        <p:tgtEl>
                                          <p:spTgt spid="5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89"/>
                                        </p:tgtEl>
                                        <p:attrNameLst>
                                          <p:attrName>style.visibility</p:attrName>
                                        </p:attrNameLst>
                                      </p:cBhvr>
                                      <p:to>
                                        <p:strVal val="visible"/>
                                      </p:to>
                                    </p:set>
                                    <p:animEffect transition="in" filter="fade">
                                      <p:cBhvr>
                                        <p:cTn id="22" dur="200"/>
                                        <p:tgtEl>
                                          <p:spTgt spid="58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83"/>
                                        </p:tgtEl>
                                        <p:attrNameLst>
                                          <p:attrName>style.visibility</p:attrName>
                                        </p:attrNameLst>
                                      </p:cBhvr>
                                      <p:to>
                                        <p:strVal val="visible"/>
                                      </p:to>
                                    </p:set>
                                    <p:animEffect transition="in" filter="fade">
                                      <p:cBhvr>
                                        <p:cTn id="27" dur="200"/>
                                        <p:tgtEl>
                                          <p:spTgt spid="58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86"/>
                                        </p:tgtEl>
                                        <p:attrNameLst>
                                          <p:attrName>style.visibility</p:attrName>
                                        </p:attrNameLst>
                                      </p:cBhvr>
                                      <p:to>
                                        <p:strVal val="visible"/>
                                      </p:to>
                                    </p:set>
                                    <p:animEffect transition="in" filter="fade">
                                      <p:cBhvr>
                                        <p:cTn id="32" dur="200"/>
                                        <p:tgtEl>
                                          <p:spTgt spid="58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95"/>
                                        </p:tgtEl>
                                        <p:attrNameLst>
                                          <p:attrName>style.visibility</p:attrName>
                                        </p:attrNameLst>
                                      </p:cBhvr>
                                      <p:to>
                                        <p:strVal val="visible"/>
                                      </p:to>
                                    </p:set>
                                    <p:animEffect transition="in" filter="fade">
                                      <p:cBhvr>
                                        <p:cTn id="37" dur="200"/>
                                        <p:tgtEl>
                                          <p:spTgt spid="59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92"/>
                                        </p:tgtEl>
                                        <p:attrNameLst>
                                          <p:attrName>style.visibility</p:attrName>
                                        </p:attrNameLst>
                                      </p:cBhvr>
                                      <p:to>
                                        <p:strVal val="visible"/>
                                      </p:to>
                                    </p:set>
                                    <p:animEffect transition="in" filter="fade">
                                      <p:cBhvr>
                                        <p:cTn id="42" dur="1000"/>
                                        <p:tgtEl>
                                          <p:spTgt spid="59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599"/>
                                        </p:tgtEl>
                                        <p:attrNameLst>
                                          <p:attrName>style.visibility</p:attrName>
                                        </p:attrNameLst>
                                      </p:cBhvr>
                                      <p:to>
                                        <p:strVal val="visible"/>
                                      </p:to>
                                    </p:set>
                                    <p:anim calcmode="lin" valueType="num">
                                      <p:cBhvr additive="base">
                                        <p:cTn id="47" dur="200"/>
                                        <p:tgtEl>
                                          <p:spTgt spid="59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96"/>
          <p:cNvSpPr txBox="1"/>
          <p:nvPr/>
        </p:nvSpPr>
        <p:spPr>
          <a:xfrm>
            <a:off x="-3200" y="4734225"/>
            <a:ext cx="8910900" cy="26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666666"/>
                </a:solidFill>
              </a:rPr>
              <a:t>[Cohen, Chester: A Web Delivered Locally Computed Chest X-Ray Disease Prediction System, 2019]  https://arxiv.org/abs/1901.11210</a:t>
            </a:r>
            <a:endParaRPr sz="800">
              <a:solidFill>
                <a:srgbClr val="666666"/>
              </a:solidFill>
            </a:endParaRPr>
          </a:p>
        </p:txBody>
      </p:sp>
      <p:grpSp>
        <p:nvGrpSpPr>
          <p:cNvPr id="605" name="Google Shape;605;p96"/>
          <p:cNvGrpSpPr/>
          <p:nvPr/>
        </p:nvGrpSpPr>
        <p:grpSpPr>
          <a:xfrm>
            <a:off x="142875" y="258552"/>
            <a:ext cx="3033900" cy="2420497"/>
            <a:chOff x="142875" y="258552"/>
            <a:chExt cx="3033900" cy="2420497"/>
          </a:xfrm>
        </p:grpSpPr>
        <p:pic>
          <p:nvPicPr>
            <p:cNvPr id="606" name="Google Shape;606;p96"/>
            <p:cNvPicPr preferRelativeResize="0"/>
            <p:nvPr/>
          </p:nvPicPr>
          <p:blipFill>
            <a:blip r:embed="rId3">
              <a:alphaModFix/>
            </a:blip>
            <a:stretch>
              <a:fillRect/>
            </a:stretch>
          </p:blipFill>
          <p:spPr>
            <a:xfrm>
              <a:off x="369825" y="876050"/>
              <a:ext cx="2369051" cy="1802999"/>
            </a:xfrm>
            <a:prstGeom prst="rect">
              <a:avLst/>
            </a:prstGeom>
            <a:noFill/>
            <a:ln>
              <a:noFill/>
            </a:ln>
          </p:spPr>
        </p:pic>
        <p:sp>
          <p:nvSpPr>
            <p:cNvPr id="607" name="Google Shape;607;p96"/>
            <p:cNvSpPr txBox="1"/>
            <p:nvPr/>
          </p:nvSpPr>
          <p:spPr>
            <a:xfrm>
              <a:off x="142875" y="258552"/>
              <a:ext cx="3033900" cy="659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We need to run a the SOTA </a:t>
              </a:r>
              <a:endParaRPr/>
            </a:p>
            <a:p>
              <a:pPr marL="0" lvl="0" indent="0" algn="ctr" rtl="0">
                <a:spcBef>
                  <a:spcPts val="0"/>
                </a:spcBef>
                <a:spcAft>
                  <a:spcPts val="0"/>
                </a:spcAft>
                <a:buNone/>
              </a:pPr>
              <a:r>
                <a:rPr lang="en"/>
                <a:t>Chest X-ray DenseNet in the browser.</a:t>
              </a:r>
              <a:endParaRPr/>
            </a:p>
          </p:txBody>
        </p:sp>
      </p:grpSp>
      <p:sp>
        <p:nvSpPr>
          <p:cNvPr id="608" name="Google Shape;608;p96"/>
          <p:cNvSpPr txBox="1"/>
          <p:nvPr/>
        </p:nvSpPr>
        <p:spPr>
          <a:xfrm>
            <a:off x="369825" y="2949950"/>
            <a:ext cx="2580000" cy="63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Compute inference in </a:t>
            </a:r>
            <a:endParaRPr/>
          </a:p>
          <a:p>
            <a:pPr marL="0" lvl="0" indent="0" algn="ctr" rtl="0">
              <a:spcBef>
                <a:spcPts val="0"/>
              </a:spcBef>
              <a:spcAft>
                <a:spcPts val="0"/>
              </a:spcAft>
              <a:buNone/>
            </a:pPr>
            <a:r>
              <a:rPr lang="en"/>
              <a:t>~1 second?</a:t>
            </a:r>
            <a:endParaRPr/>
          </a:p>
          <a:p>
            <a:pPr marL="0" lvl="0" indent="0" algn="ctr" rtl="0">
              <a:spcBef>
                <a:spcPts val="0"/>
              </a:spcBef>
              <a:spcAft>
                <a:spcPts val="0"/>
              </a:spcAft>
              <a:buNone/>
            </a:pPr>
            <a:r>
              <a:rPr lang="en"/>
              <a:t>(12 seconds for initial run)</a:t>
            </a:r>
            <a:endParaRPr/>
          </a:p>
        </p:txBody>
      </p:sp>
      <p:grpSp>
        <p:nvGrpSpPr>
          <p:cNvPr id="609" name="Google Shape;609;p96"/>
          <p:cNvGrpSpPr/>
          <p:nvPr/>
        </p:nvGrpSpPr>
        <p:grpSpPr>
          <a:xfrm>
            <a:off x="3176775" y="128400"/>
            <a:ext cx="3085151" cy="2581012"/>
            <a:chOff x="3176775" y="128400"/>
            <a:chExt cx="3085151" cy="2581012"/>
          </a:xfrm>
        </p:grpSpPr>
        <p:pic>
          <p:nvPicPr>
            <p:cNvPr id="610" name="Google Shape;610;p96"/>
            <p:cNvPicPr preferRelativeResize="0"/>
            <p:nvPr/>
          </p:nvPicPr>
          <p:blipFill rotWithShape="1">
            <a:blip r:embed="rId4">
              <a:alphaModFix/>
            </a:blip>
            <a:srcRect l="16638"/>
            <a:stretch/>
          </p:blipFill>
          <p:spPr>
            <a:xfrm>
              <a:off x="3176775" y="845688"/>
              <a:ext cx="3085151" cy="1863724"/>
            </a:xfrm>
            <a:prstGeom prst="rect">
              <a:avLst/>
            </a:prstGeom>
            <a:noFill/>
            <a:ln>
              <a:noFill/>
            </a:ln>
          </p:spPr>
        </p:pic>
        <p:sp>
          <p:nvSpPr>
            <p:cNvPr id="611" name="Google Shape;611;p96"/>
            <p:cNvSpPr txBox="1"/>
            <p:nvPr/>
          </p:nvSpPr>
          <p:spPr>
            <a:xfrm>
              <a:off x="3345525" y="128400"/>
              <a:ext cx="2629500" cy="6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We need to prevent processing of  out-of-distribution images.</a:t>
              </a:r>
              <a:endParaRPr/>
            </a:p>
          </p:txBody>
        </p:sp>
      </p:grpSp>
      <p:grpSp>
        <p:nvGrpSpPr>
          <p:cNvPr id="612" name="Google Shape;612;p96"/>
          <p:cNvGrpSpPr/>
          <p:nvPr/>
        </p:nvGrpSpPr>
        <p:grpSpPr>
          <a:xfrm>
            <a:off x="6361675" y="202263"/>
            <a:ext cx="2490900" cy="2530862"/>
            <a:chOff x="6361675" y="202263"/>
            <a:chExt cx="2490900" cy="2530862"/>
          </a:xfrm>
        </p:grpSpPr>
        <p:sp>
          <p:nvSpPr>
            <p:cNvPr id="613" name="Google Shape;613;p96"/>
            <p:cNvSpPr txBox="1"/>
            <p:nvPr/>
          </p:nvSpPr>
          <p:spPr>
            <a:xfrm>
              <a:off x="6361675" y="202263"/>
              <a:ext cx="2490900" cy="56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We need to compute gradients in the browser!</a:t>
              </a:r>
              <a:endParaRPr/>
            </a:p>
          </p:txBody>
        </p:sp>
        <p:pic>
          <p:nvPicPr>
            <p:cNvPr id="614" name="Google Shape;614;p96"/>
            <p:cNvPicPr preferRelativeResize="0"/>
            <p:nvPr/>
          </p:nvPicPr>
          <p:blipFill rotWithShape="1">
            <a:blip r:embed="rId5">
              <a:alphaModFix/>
            </a:blip>
            <a:srcRect r="49859"/>
            <a:stretch/>
          </p:blipFill>
          <p:spPr>
            <a:xfrm>
              <a:off x="6622825" y="821975"/>
              <a:ext cx="1890850" cy="1911150"/>
            </a:xfrm>
            <a:prstGeom prst="rect">
              <a:avLst/>
            </a:prstGeom>
            <a:noFill/>
            <a:ln>
              <a:noFill/>
            </a:ln>
          </p:spPr>
        </p:pic>
      </p:grpSp>
      <p:sp>
        <p:nvSpPr>
          <p:cNvPr id="615" name="Google Shape;615;p96"/>
          <p:cNvSpPr txBox="1"/>
          <p:nvPr/>
        </p:nvSpPr>
        <p:spPr>
          <a:xfrm>
            <a:off x="6312825" y="2987750"/>
            <a:ext cx="2697900" cy="56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Send special models or just autodiff in the browser!</a:t>
            </a:r>
            <a:endParaRPr/>
          </a:p>
        </p:txBody>
      </p:sp>
      <p:cxnSp>
        <p:nvCxnSpPr>
          <p:cNvPr id="616" name="Google Shape;616;p96"/>
          <p:cNvCxnSpPr/>
          <p:nvPr/>
        </p:nvCxnSpPr>
        <p:spPr>
          <a:xfrm>
            <a:off x="3101225" y="8400"/>
            <a:ext cx="0" cy="4908300"/>
          </a:xfrm>
          <a:prstGeom prst="straightConnector1">
            <a:avLst/>
          </a:prstGeom>
          <a:noFill/>
          <a:ln w="9525" cap="flat" cmpd="sng">
            <a:solidFill>
              <a:schemeClr val="dk2"/>
            </a:solidFill>
            <a:prstDash val="solid"/>
            <a:round/>
            <a:headEnd type="none" w="med" len="med"/>
            <a:tailEnd type="none" w="med" len="med"/>
          </a:ln>
        </p:spPr>
      </p:cxnSp>
      <p:cxnSp>
        <p:nvCxnSpPr>
          <p:cNvPr id="617" name="Google Shape;617;p96"/>
          <p:cNvCxnSpPr/>
          <p:nvPr/>
        </p:nvCxnSpPr>
        <p:spPr>
          <a:xfrm>
            <a:off x="6261925" y="8400"/>
            <a:ext cx="0" cy="4908300"/>
          </a:xfrm>
          <a:prstGeom prst="straightConnector1">
            <a:avLst/>
          </a:prstGeom>
          <a:noFill/>
          <a:ln w="9525" cap="flat" cmpd="sng">
            <a:solidFill>
              <a:schemeClr val="dk2"/>
            </a:solidFill>
            <a:prstDash val="solid"/>
            <a:round/>
            <a:headEnd type="none" w="med" len="med"/>
            <a:tailEnd type="none" w="med" len="med"/>
          </a:ln>
        </p:spPr>
      </p:cxnSp>
      <p:grpSp>
        <p:nvGrpSpPr>
          <p:cNvPr id="618" name="Google Shape;618;p96"/>
          <p:cNvGrpSpPr/>
          <p:nvPr/>
        </p:nvGrpSpPr>
        <p:grpSpPr>
          <a:xfrm>
            <a:off x="3244088" y="2949950"/>
            <a:ext cx="2832374" cy="1597749"/>
            <a:chOff x="3244088" y="2949950"/>
            <a:chExt cx="2832374" cy="1597749"/>
          </a:xfrm>
        </p:grpSpPr>
        <p:pic>
          <p:nvPicPr>
            <p:cNvPr id="619" name="Google Shape;619;p96"/>
            <p:cNvPicPr preferRelativeResize="0"/>
            <p:nvPr/>
          </p:nvPicPr>
          <p:blipFill>
            <a:blip r:embed="rId6">
              <a:alphaModFix/>
            </a:blip>
            <a:stretch>
              <a:fillRect/>
            </a:stretch>
          </p:blipFill>
          <p:spPr>
            <a:xfrm>
              <a:off x="3244088" y="3511374"/>
              <a:ext cx="2832374" cy="1036325"/>
            </a:xfrm>
            <a:prstGeom prst="rect">
              <a:avLst/>
            </a:prstGeom>
            <a:noFill/>
            <a:ln>
              <a:noFill/>
            </a:ln>
          </p:spPr>
        </p:pic>
        <p:sp>
          <p:nvSpPr>
            <p:cNvPr id="620" name="Google Shape;620;p96"/>
            <p:cNvSpPr txBox="1"/>
            <p:nvPr/>
          </p:nvSpPr>
          <p:spPr>
            <a:xfrm>
              <a:off x="3341325" y="2949950"/>
              <a:ext cx="2580000" cy="63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Autoencoder with SSIM score!</a:t>
              </a:r>
              <a:endParaRPr/>
            </a:p>
          </p:txBody>
        </p:sp>
      </p:grpSp>
      <p:pic>
        <p:nvPicPr>
          <p:cNvPr id="621" name="Google Shape;621;p96"/>
          <p:cNvPicPr preferRelativeResize="0"/>
          <p:nvPr/>
        </p:nvPicPr>
        <p:blipFill rotWithShape="1">
          <a:blip r:embed="rId7">
            <a:alphaModFix/>
          </a:blip>
          <a:srcRect l="25825" t="35376" r="10939" b="35024"/>
          <a:stretch/>
        </p:blipFill>
        <p:spPr>
          <a:xfrm>
            <a:off x="694425" y="3867389"/>
            <a:ext cx="2364200" cy="588100"/>
          </a:xfrm>
          <a:prstGeom prst="rect">
            <a:avLst/>
          </a:prstGeom>
          <a:noFill/>
          <a:ln>
            <a:noFill/>
          </a:ln>
        </p:spPr>
      </p:pic>
      <p:pic>
        <p:nvPicPr>
          <p:cNvPr id="622" name="Google Shape;622;p96"/>
          <p:cNvPicPr preferRelativeResize="0"/>
          <p:nvPr/>
        </p:nvPicPr>
        <p:blipFill rotWithShape="1">
          <a:blip r:embed="rId8">
            <a:alphaModFix/>
          </a:blip>
          <a:srcRect l="17488" r="20073"/>
          <a:stretch/>
        </p:blipFill>
        <p:spPr>
          <a:xfrm>
            <a:off x="152726" y="3917988"/>
            <a:ext cx="511225" cy="486901"/>
          </a:xfrm>
          <a:prstGeom prst="rect">
            <a:avLst/>
          </a:prstGeom>
          <a:noFill/>
          <a:ln>
            <a:noFill/>
          </a:ln>
        </p:spPr>
      </p:pic>
      <p:pic>
        <p:nvPicPr>
          <p:cNvPr id="623" name="Google Shape;623;p96"/>
          <p:cNvPicPr preferRelativeResize="0"/>
          <p:nvPr/>
        </p:nvPicPr>
        <p:blipFill rotWithShape="1">
          <a:blip r:embed="rId8">
            <a:alphaModFix/>
          </a:blip>
          <a:srcRect l="17488" r="20073"/>
          <a:stretch/>
        </p:blipFill>
        <p:spPr>
          <a:xfrm>
            <a:off x="6287772" y="3918000"/>
            <a:ext cx="511225" cy="486901"/>
          </a:xfrm>
          <a:prstGeom prst="rect">
            <a:avLst/>
          </a:prstGeom>
          <a:noFill/>
          <a:ln>
            <a:noFill/>
          </a:ln>
        </p:spPr>
      </p:pic>
      <p:pic>
        <p:nvPicPr>
          <p:cNvPr id="624" name="Google Shape;624;p96"/>
          <p:cNvPicPr preferRelativeResize="0"/>
          <p:nvPr/>
        </p:nvPicPr>
        <p:blipFill rotWithShape="1">
          <a:blip r:embed="rId7">
            <a:alphaModFix/>
          </a:blip>
          <a:srcRect l="25825" t="35376" r="10939" b="35024"/>
          <a:stretch/>
        </p:blipFill>
        <p:spPr>
          <a:xfrm>
            <a:off x="6779800" y="3867389"/>
            <a:ext cx="2364199" cy="588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5"/>
                                        </p:tgtEl>
                                        <p:attrNameLst>
                                          <p:attrName>style.visibility</p:attrName>
                                        </p:attrNameLst>
                                      </p:cBhvr>
                                      <p:to>
                                        <p:strVal val="visible"/>
                                      </p:to>
                                    </p:set>
                                    <p:animEffect transition="in" filter="fade">
                                      <p:cBhvr>
                                        <p:cTn id="7" dur="200"/>
                                        <p:tgtEl>
                                          <p:spTgt spid="6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6"/>
                                        </p:tgtEl>
                                        <p:attrNameLst>
                                          <p:attrName>style.visibility</p:attrName>
                                        </p:attrNameLst>
                                      </p:cBhvr>
                                      <p:to>
                                        <p:strVal val="visible"/>
                                      </p:to>
                                    </p:set>
                                    <p:animEffect transition="in" filter="fade">
                                      <p:cBhvr>
                                        <p:cTn id="12" dur="200"/>
                                        <p:tgtEl>
                                          <p:spTgt spid="6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9"/>
                                        </p:tgtEl>
                                        <p:attrNameLst>
                                          <p:attrName>style.visibility</p:attrName>
                                        </p:attrNameLst>
                                      </p:cBhvr>
                                      <p:to>
                                        <p:strVal val="visible"/>
                                      </p:to>
                                    </p:set>
                                    <p:animEffect transition="in" filter="fade">
                                      <p:cBhvr>
                                        <p:cTn id="17" dur="200"/>
                                        <p:tgtEl>
                                          <p:spTgt spid="60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8"/>
                                        </p:tgtEl>
                                        <p:attrNameLst>
                                          <p:attrName>style.visibility</p:attrName>
                                        </p:attrNameLst>
                                      </p:cBhvr>
                                      <p:to>
                                        <p:strVal val="visible"/>
                                      </p:to>
                                    </p:set>
                                    <p:animEffect transition="in" filter="fade">
                                      <p:cBhvr>
                                        <p:cTn id="22" dur="200"/>
                                        <p:tgtEl>
                                          <p:spTgt spid="6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7"/>
                                        </p:tgtEl>
                                        <p:attrNameLst>
                                          <p:attrName>style.visibility</p:attrName>
                                        </p:attrNameLst>
                                      </p:cBhvr>
                                      <p:to>
                                        <p:strVal val="visible"/>
                                      </p:to>
                                    </p:set>
                                    <p:animEffect transition="in" filter="fade">
                                      <p:cBhvr>
                                        <p:cTn id="27" dur="200"/>
                                        <p:tgtEl>
                                          <p:spTgt spid="6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2"/>
                                        </p:tgtEl>
                                        <p:attrNameLst>
                                          <p:attrName>style.visibility</p:attrName>
                                        </p:attrNameLst>
                                      </p:cBhvr>
                                      <p:to>
                                        <p:strVal val="visible"/>
                                      </p:to>
                                    </p:set>
                                    <p:animEffect transition="in" filter="fade">
                                      <p:cBhvr>
                                        <p:cTn id="32" dur="200"/>
                                        <p:tgtEl>
                                          <p:spTgt spid="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29" name="Google Shape;629;p97"/>
          <p:cNvPicPr preferRelativeResize="0"/>
          <p:nvPr/>
        </p:nvPicPr>
        <p:blipFill>
          <a:blip r:embed="rId3">
            <a:alphaModFix/>
          </a:blip>
          <a:stretch>
            <a:fillRect/>
          </a:stretch>
        </p:blipFill>
        <p:spPr>
          <a:xfrm>
            <a:off x="0" y="0"/>
            <a:ext cx="9144001"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31"/>
        <p:cNvGrpSpPr/>
        <p:nvPr/>
      </p:nvGrpSpPr>
      <p:grpSpPr>
        <a:xfrm>
          <a:off x="0" y="0"/>
          <a:ext cx="0" cy="0"/>
          <a:chOff x="0" y="0"/>
          <a:chExt cx="0" cy="0"/>
        </a:xfrm>
      </p:grpSpPr>
      <p:pic>
        <p:nvPicPr>
          <p:cNvPr id="332" name="Google Shape;332;p73"/>
          <p:cNvPicPr preferRelativeResize="0"/>
          <p:nvPr/>
        </p:nvPicPr>
        <p:blipFill>
          <a:blip r:embed="rId3">
            <a:alphaModFix/>
          </a:blip>
          <a:stretch>
            <a:fillRect/>
          </a:stretch>
        </p:blipFill>
        <p:spPr>
          <a:xfrm>
            <a:off x="4565425" y="0"/>
            <a:ext cx="4578575" cy="2554500"/>
          </a:xfrm>
          <a:prstGeom prst="rect">
            <a:avLst/>
          </a:prstGeom>
          <a:noFill/>
          <a:ln>
            <a:noFill/>
          </a:ln>
        </p:spPr>
      </p:pic>
      <p:pic>
        <p:nvPicPr>
          <p:cNvPr id="333" name="Google Shape;333;p73">
            <a:hlinkClick r:id="rId4"/>
          </p:cNvPr>
          <p:cNvPicPr preferRelativeResize="0"/>
          <p:nvPr/>
        </p:nvPicPr>
        <p:blipFill>
          <a:blip r:embed="rId5">
            <a:alphaModFix/>
          </a:blip>
          <a:stretch>
            <a:fillRect/>
          </a:stretch>
        </p:blipFill>
        <p:spPr>
          <a:xfrm>
            <a:off x="0" y="2554500"/>
            <a:ext cx="4578576" cy="2589000"/>
          </a:xfrm>
          <a:prstGeom prst="rect">
            <a:avLst/>
          </a:prstGeom>
          <a:noFill/>
          <a:ln>
            <a:noFill/>
          </a:ln>
        </p:spPr>
      </p:pic>
      <p:pic>
        <p:nvPicPr>
          <p:cNvPr id="334" name="Google Shape;334;p73"/>
          <p:cNvPicPr preferRelativeResize="0"/>
          <p:nvPr/>
        </p:nvPicPr>
        <p:blipFill>
          <a:blip r:embed="rId6">
            <a:alphaModFix/>
          </a:blip>
          <a:stretch>
            <a:fillRect/>
          </a:stretch>
        </p:blipFill>
        <p:spPr>
          <a:xfrm>
            <a:off x="0" y="0"/>
            <a:ext cx="4578575" cy="2576908"/>
          </a:xfrm>
          <a:prstGeom prst="rect">
            <a:avLst/>
          </a:prstGeom>
          <a:noFill/>
          <a:ln>
            <a:noFill/>
          </a:ln>
        </p:spPr>
      </p:pic>
      <p:pic>
        <p:nvPicPr>
          <p:cNvPr id="335" name="Google Shape;335;p73"/>
          <p:cNvPicPr preferRelativeResize="0"/>
          <p:nvPr/>
        </p:nvPicPr>
        <p:blipFill>
          <a:blip r:embed="rId7">
            <a:alphaModFix/>
          </a:blip>
          <a:stretch>
            <a:fillRect/>
          </a:stretch>
        </p:blipFill>
        <p:spPr>
          <a:xfrm>
            <a:off x="4578575" y="2576900"/>
            <a:ext cx="4578576" cy="257545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74"/>
          <p:cNvPicPr preferRelativeResize="0"/>
          <p:nvPr/>
        </p:nvPicPr>
        <p:blipFill rotWithShape="1">
          <a:blip r:embed="rId3">
            <a:alphaModFix/>
          </a:blip>
          <a:srcRect/>
          <a:stretch/>
        </p:blipFill>
        <p:spPr>
          <a:xfrm>
            <a:off x="93350" y="682150"/>
            <a:ext cx="3973826" cy="3536450"/>
          </a:xfrm>
          <a:prstGeom prst="rect">
            <a:avLst/>
          </a:prstGeom>
          <a:noFill/>
          <a:ln>
            <a:noFill/>
          </a:ln>
        </p:spPr>
      </p:pic>
      <p:sp>
        <p:nvSpPr>
          <p:cNvPr id="341" name="Google Shape;341;p74"/>
          <p:cNvSpPr txBox="1"/>
          <p:nvPr/>
        </p:nvSpPr>
        <p:spPr>
          <a:xfrm>
            <a:off x="3763627" y="787750"/>
            <a:ext cx="4932600" cy="517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600">
                <a:solidFill>
                  <a:srgbClr val="425066"/>
                </a:solidFill>
                <a:latin typeface="Google Sans"/>
                <a:ea typeface="Google Sans"/>
                <a:cs typeface="Google Sans"/>
                <a:sym typeface="Google Sans"/>
              </a:rPr>
              <a:t>A library for Machine Learning in JavaScript</a:t>
            </a:r>
            <a:endParaRPr sz="3600">
              <a:solidFill>
                <a:srgbClr val="425066"/>
              </a:solidFill>
              <a:latin typeface="Google Sans"/>
              <a:ea typeface="Google Sans"/>
              <a:cs typeface="Google Sans"/>
              <a:sym typeface="Google Sans"/>
            </a:endParaRPr>
          </a:p>
          <a:p>
            <a:pPr marL="0" lvl="0" indent="0" algn="l" rtl="0">
              <a:lnSpc>
                <a:spcPct val="115000"/>
              </a:lnSpc>
              <a:spcBef>
                <a:spcPts val="0"/>
              </a:spcBef>
              <a:spcAft>
                <a:spcPts val="0"/>
              </a:spcAft>
              <a:buNone/>
            </a:pPr>
            <a:endParaRPr sz="3600">
              <a:solidFill>
                <a:srgbClr val="425066"/>
              </a:solidFill>
              <a:latin typeface="Google Sans"/>
              <a:ea typeface="Google Sans"/>
              <a:cs typeface="Google Sans"/>
              <a:sym typeface="Google Sans"/>
            </a:endParaRPr>
          </a:p>
          <a:p>
            <a:pPr marL="0" lvl="0" indent="0" algn="l" rtl="0">
              <a:lnSpc>
                <a:spcPct val="115000"/>
              </a:lnSpc>
              <a:spcBef>
                <a:spcPts val="0"/>
              </a:spcBef>
              <a:spcAft>
                <a:spcPts val="0"/>
              </a:spcAft>
              <a:buNone/>
            </a:pPr>
            <a:r>
              <a:rPr lang="en" sz="3600">
                <a:solidFill>
                  <a:srgbClr val="425066"/>
                </a:solidFill>
                <a:latin typeface="Google Sans"/>
                <a:ea typeface="Google Sans"/>
                <a:cs typeface="Google Sans"/>
                <a:sym typeface="Google Sans"/>
              </a:rPr>
              <a:t>Use in the browser or with Node.js</a:t>
            </a:r>
            <a:endParaRPr sz="3600">
              <a:solidFill>
                <a:srgbClr val="425066"/>
              </a:solidFill>
              <a:latin typeface="Google Sans"/>
              <a:ea typeface="Google Sans"/>
              <a:cs typeface="Google Sans"/>
              <a:sym typeface="Google Sans"/>
            </a:endParaRPr>
          </a:p>
          <a:p>
            <a:pPr marL="0" lvl="0" indent="0" algn="l" rtl="0">
              <a:lnSpc>
                <a:spcPct val="115000"/>
              </a:lnSpc>
              <a:spcBef>
                <a:spcPts val="0"/>
              </a:spcBef>
              <a:spcAft>
                <a:spcPts val="0"/>
              </a:spcAft>
              <a:buNone/>
            </a:pPr>
            <a:endParaRPr sz="3600">
              <a:solidFill>
                <a:srgbClr val="425066"/>
              </a:solidFill>
              <a:latin typeface="Google Sans"/>
              <a:ea typeface="Google Sans"/>
              <a:cs typeface="Google Sans"/>
              <a:sym typeface="Google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75"/>
          <p:cNvSpPr txBox="1">
            <a:spLocks noGrp="1"/>
          </p:cNvSpPr>
          <p:nvPr>
            <p:ph type="sldNum" idx="12"/>
          </p:nvPr>
        </p:nvSpPr>
        <p:spPr>
          <a:xfrm>
            <a:off x="8472458" y="4663217"/>
            <a:ext cx="548700" cy="393600"/>
          </a:xfrm>
          <a:prstGeom prst="rect">
            <a:avLst/>
          </a:prstGeom>
        </p:spPr>
        <p:txBody>
          <a:bodyPr spcFirstLastPara="1" wrap="square" lIns="57150" tIns="57150" rIns="57150" bIns="57150"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5</a:t>
            </a:fld>
            <a:endParaRPr/>
          </a:p>
        </p:txBody>
      </p:sp>
      <p:sp>
        <p:nvSpPr>
          <p:cNvPr id="347" name="Google Shape;347;p75"/>
          <p:cNvSpPr txBox="1">
            <a:spLocks noGrp="1"/>
          </p:cNvSpPr>
          <p:nvPr>
            <p:ph type="title"/>
          </p:nvPr>
        </p:nvSpPr>
        <p:spPr>
          <a:xfrm>
            <a:off x="739450" y="463020"/>
            <a:ext cx="6704700" cy="450600"/>
          </a:xfrm>
          <a:prstGeom prst="rect">
            <a:avLst/>
          </a:prstGeom>
        </p:spPr>
        <p:txBody>
          <a:bodyPr spcFirstLastPara="1" wrap="square" lIns="57150" tIns="57150" rIns="57150" bIns="57150" anchor="t" anchorCtr="0">
            <a:noAutofit/>
          </a:bodyPr>
          <a:lstStyle/>
          <a:p>
            <a:pPr marL="0" lvl="0" indent="0" algn="l" rtl="0">
              <a:spcBef>
                <a:spcPts val="0"/>
              </a:spcBef>
              <a:spcAft>
                <a:spcPts val="0"/>
              </a:spcAft>
              <a:buNone/>
            </a:pPr>
            <a:r>
              <a:rPr lang="en"/>
              <a:t>TensorFlow.js</a:t>
            </a:r>
            <a:endParaRPr/>
          </a:p>
          <a:p>
            <a:pPr marL="0" lvl="0" indent="0" algn="l" rtl="0">
              <a:spcBef>
                <a:spcPts val="0"/>
              </a:spcBef>
              <a:spcAft>
                <a:spcPts val="0"/>
              </a:spcAft>
              <a:buNone/>
            </a:pPr>
            <a:endParaRPr/>
          </a:p>
        </p:txBody>
      </p:sp>
      <p:sp>
        <p:nvSpPr>
          <p:cNvPr id="348" name="Google Shape;348;p75"/>
          <p:cNvSpPr txBox="1">
            <a:spLocks noGrp="1"/>
          </p:cNvSpPr>
          <p:nvPr>
            <p:ph type="subTitle" idx="1"/>
          </p:nvPr>
        </p:nvSpPr>
        <p:spPr>
          <a:xfrm>
            <a:off x="739450" y="1081800"/>
            <a:ext cx="5880300" cy="581700"/>
          </a:xfrm>
          <a:prstGeom prst="rect">
            <a:avLst/>
          </a:prstGeom>
        </p:spPr>
        <p:txBody>
          <a:bodyPr spcFirstLastPara="1" wrap="square" lIns="57150" tIns="57150" rIns="57150" bIns="57150" anchor="t" anchorCtr="0">
            <a:noAutofit/>
          </a:bodyPr>
          <a:lstStyle/>
          <a:p>
            <a:pPr marL="0" lvl="0" indent="0" algn="l" rtl="0">
              <a:spcBef>
                <a:spcPts val="0"/>
              </a:spcBef>
              <a:spcAft>
                <a:spcPts val="0"/>
              </a:spcAft>
              <a:buNone/>
            </a:pPr>
            <a:r>
              <a:rPr lang="en"/>
              <a:t>Multiple starting points for your needs</a:t>
            </a:r>
            <a:endParaRPr/>
          </a:p>
          <a:p>
            <a:pPr marL="0" lvl="0" indent="0" algn="l" rtl="0">
              <a:spcBef>
                <a:spcPts val="1000"/>
              </a:spcBef>
              <a:spcAft>
                <a:spcPts val="1000"/>
              </a:spcAft>
              <a:buNone/>
            </a:pPr>
            <a:endParaRPr/>
          </a:p>
        </p:txBody>
      </p:sp>
      <p:pic>
        <p:nvPicPr>
          <p:cNvPr id="349" name="Google Shape;349;p75"/>
          <p:cNvPicPr preferRelativeResize="0"/>
          <p:nvPr/>
        </p:nvPicPr>
        <p:blipFill>
          <a:blip r:embed="rId3">
            <a:alphaModFix/>
          </a:blip>
          <a:stretch>
            <a:fillRect/>
          </a:stretch>
        </p:blipFill>
        <p:spPr>
          <a:xfrm>
            <a:off x="6421617" y="2293812"/>
            <a:ext cx="1314683" cy="1272721"/>
          </a:xfrm>
          <a:prstGeom prst="rect">
            <a:avLst/>
          </a:prstGeom>
          <a:noFill/>
          <a:ln>
            <a:noFill/>
          </a:ln>
        </p:spPr>
      </p:pic>
      <p:pic>
        <p:nvPicPr>
          <p:cNvPr id="350" name="Google Shape;350;p75"/>
          <p:cNvPicPr preferRelativeResize="0"/>
          <p:nvPr/>
        </p:nvPicPr>
        <p:blipFill>
          <a:blip r:embed="rId4">
            <a:alphaModFix/>
          </a:blip>
          <a:stretch>
            <a:fillRect/>
          </a:stretch>
        </p:blipFill>
        <p:spPr>
          <a:xfrm>
            <a:off x="3931646" y="2258848"/>
            <a:ext cx="1286711" cy="1342650"/>
          </a:xfrm>
          <a:prstGeom prst="rect">
            <a:avLst/>
          </a:prstGeom>
          <a:noFill/>
          <a:ln>
            <a:noFill/>
          </a:ln>
        </p:spPr>
      </p:pic>
      <p:pic>
        <p:nvPicPr>
          <p:cNvPr id="351" name="Google Shape;351;p75"/>
          <p:cNvPicPr preferRelativeResize="0"/>
          <p:nvPr/>
        </p:nvPicPr>
        <p:blipFill>
          <a:blip r:embed="rId5">
            <a:alphaModFix/>
          </a:blip>
          <a:stretch>
            <a:fillRect/>
          </a:stretch>
        </p:blipFill>
        <p:spPr>
          <a:xfrm>
            <a:off x="1407713" y="2272833"/>
            <a:ext cx="1258739" cy="1314678"/>
          </a:xfrm>
          <a:prstGeom prst="rect">
            <a:avLst/>
          </a:prstGeom>
          <a:noFill/>
          <a:ln>
            <a:noFill/>
          </a:ln>
        </p:spPr>
      </p:pic>
      <p:sp>
        <p:nvSpPr>
          <p:cNvPr id="352" name="Google Shape;352;p75"/>
          <p:cNvSpPr txBox="1"/>
          <p:nvPr/>
        </p:nvSpPr>
        <p:spPr>
          <a:xfrm>
            <a:off x="1048883" y="3644113"/>
            <a:ext cx="1976400" cy="52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1200" b="1">
                <a:solidFill>
                  <a:srgbClr val="FF6F00"/>
                </a:solidFill>
                <a:latin typeface="Roboto"/>
                <a:ea typeface="Roboto"/>
                <a:cs typeface="Roboto"/>
                <a:sym typeface="Roboto"/>
              </a:rPr>
              <a:t>Run existing models </a:t>
            </a:r>
            <a:endParaRPr sz="1200" b="1">
              <a:solidFill>
                <a:srgbClr val="FF6F00"/>
              </a:solidFill>
              <a:latin typeface="Roboto"/>
              <a:ea typeface="Roboto"/>
              <a:cs typeface="Roboto"/>
              <a:sym typeface="Roboto"/>
            </a:endParaRPr>
          </a:p>
          <a:p>
            <a:pPr marL="0" lvl="0" indent="0" algn="ctr" rtl="0">
              <a:spcBef>
                <a:spcPts val="0"/>
              </a:spcBef>
              <a:spcAft>
                <a:spcPts val="0"/>
              </a:spcAft>
              <a:buClr>
                <a:srgbClr val="000000"/>
              </a:buClr>
              <a:buSzPts val="1100"/>
              <a:buFont typeface="Arial"/>
              <a:buNone/>
            </a:pPr>
            <a:br>
              <a:rPr lang="en" sz="900">
                <a:solidFill>
                  <a:srgbClr val="666666"/>
                </a:solidFill>
                <a:latin typeface="Open Sans"/>
                <a:ea typeface="Open Sans"/>
                <a:cs typeface="Open Sans"/>
                <a:sym typeface="Open Sans"/>
              </a:rPr>
            </a:br>
            <a:r>
              <a:rPr lang="en" sz="900">
                <a:solidFill>
                  <a:srgbClr val="666666"/>
                </a:solidFill>
                <a:latin typeface="Roboto"/>
                <a:ea typeface="Roboto"/>
                <a:cs typeface="Roboto"/>
                <a:sym typeface="Roboto"/>
              </a:rPr>
              <a:t>Pre-packaged JavaScript or Converted from Python</a:t>
            </a:r>
            <a:endParaRPr sz="900">
              <a:solidFill>
                <a:srgbClr val="666666"/>
              </a:solidFill>
              <a:latin typeface="Roboto"/>
              <a:ea typeface="Roboto"/>
              <a:cs typeface="Roboto"/>
              <a:sym typeface="Roboto"/>
            </a:endParaRPr>
          </a:p>
          <a:p>
            <a:pPr marL="0" lvl="0" indent="0" algn="ctr" rtl="0">
              <a:spcBef>
                <a:spcPts val="0"/>
              </a:spcBef>
              <a:spcAft>
                <a:spcPts val="0"/>
              </a:spcAft>
              <a:buNone/>
            </a:pPr>
            <a:endParaRPr sz="900">
              <a:solidFill>
                <a:srgbClr val="666666"/>
              </a:solidFill>
              <a:latin typeface="Google Sans"/>
              <a:ea typeface="Google Sans"/>
              <a:cs typeface="Google Sans"/>
              <a:sym typeface="Google Sans"/>
            </a:endParaRPr>
          </a:p>
        </p:txBody>
      </p:sp>
      <p:sp>
        <p:nvSpPr>
          <p:cNvPr id="353" name="Google Shape;353;p75"/>
          <p:cNvSpPr txBox="1"/>
          <p:nvPr/>
        </p:nvSpPr>
        <p:spPr>
          <a:xfrm>
            <a:off x="3427863" y="3644107"/>
            <a:ext cx="2350200" cy="52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1200" b="1">
                <a:solidFill>
                  <a:srgbClr val="FF6F00"/>
                </a:solidFill>
                <a:latin typeface="Roboto"/>
                <a:ea typeface="Roboto"/>
                <a:cs typeface="Roboto"/>
                <a:sym typeface="Roboto"/>
              </a:rPr>
              <a:t>Retrain existing models</a:t>
            </a:r>
            <a:endParaRPr sz="1200" b="1">
              <a:solidFill>
                <a:srgbClr val="FF6F00"/>
              </a:solidFill>
              <a:latin typeface="Roboto"/>
              <a:ea typeface="Roboto"/>
              <a:cs typeface="Roboto"/>
              <a:sym typeface="Roboto"/>
            </a:endParaRPr>
          </a:p>
          <a:p>
            <a:pPr marL="0" lvl="0" indent="0" algn="ctr" rtl="0">
              <a:spcBef>
                <a:spcPts val="0"/>
              </a:spcBef>
              <a:spcAft>
                <a:spcPts val="0"/>
              </a:spcAft>
              <a:buClr>
                <a:srgbClr val="000000"/>
              </a:buClr>
              <a:buSzPts val="1100"/>
              <a:buFont typeface="Arial"/>
              <a:buNone/>
            </a:pPr>
            <a:br>
              <a:rPr lang="en" sz="900">
                <a:solidFill>
                  <a:srgbClr val="666666"/>
                </a:solidFill>
                <a:latin typeface="Open Sans"/>
                <a:ea typeface="Open Sans"/>
                <a:cs typeface="Open Sans"/>
                <a:sym typeface="Open Sans"/>
              </a:rPr>
            </a:br>
            <a:r>
              <a:rPr lang="en" sz="900">
                <a:solidFill>
                  <a:srgbClr val="666666"/>
                </a:solidFill>
                <a:latin typeface="Roboto"/>
                <a:ea typeface="Roboto"/>
                <a:cs typeface="Roboto"/>
                <a:sym typeface="Roboto"/>
              </a:rPr>
              <a:t>With transfer learning</a:t>
            </a:r>
            <a:endParaRPr sz="900">
              <a:solidFill>
                <a:srgbClr val="666666"/>
              </a:solidFill>
              <a:latin typeface="Roboto"/>
              <a:ea typeface="Roboto"/>
              <a:cs typeface="Roboto"/>
              <a:sym typeface="Roboto"/>
            </a:endParaRPr>
          </a:p>
          <a:p>
            <a:pPr marL="0" lvl="0" indent="0" algn="ctr" rtl="0">
              <a:spcBef>
                <a:spcPts val="0"/>
              </a:spcBef>
              <a:spcAft>
                <a:spcPts val="0"/>
              </a:spcAft>
              <a:buNone/>
            </a:pPr>
            <a:endParaRPr sz="900">
              <a:solidFill>
                <a:srgbClr val="666666"/>
              </a:solidFill>
              <a:latin typeface="Google Sans"/>
              <a:ea typeface="Google Sans"/>
              <a:cs typeface="Google Sans"/>
              <a:sym typeface="Google Sans"/>
            </a:endParaRPr>
          </a:p>
        </p:txBody>
      </p:sp>
      <p:sp>
        <p:nvSpPr>
          <p:cNvPr id="354" name="Google Shape;354;p75"/>
          <p:cNvSpPr txBox="1"/>
          <p:nvPr/>
        </p:nvSpPr>
        <p:spPr>
          <a:xfrm>
            <a:off x="6118720" y="3644113"/>
            <a:ext cx="1976400" cy="52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1200" b="1">
                <a:solidFill>
                  <a:srgbClr val="FF6F00"/>
                </a:solidFill>
                <a:latin typeface="Roboto"/>
                <a:ea typeface="Roboto"/>
                <a:cs typeface="Roboto"/>
                <a:sym typeface="Roboto"/>
              </a:rPr>
              <a:t>Write models in JS </a:t>
            </a:r>
            <a:endParaRPr sz="1200" b="1">
              <a:solidFill>
                <a:srgbClr val="FF6F00"/>
              </a:solidFill>
              <a:latin typeface="Roboto"/>
              <a:ea typeface="Roboto"/>
              <a:cs typeface="Roboto"/>
              <a:sym typeface="Roboto"/>
            </a:endParaRPr>
          </a:p>
          <a:p>
            <a:pPr marL="0" lvl="0" indent="0" algn="ctr" rtl="0">
              <a:spcBef>
                <a:spcPts val="0"/>
              </a:spcBef>
              <a:spcAft>
                <a:spcPts val="0"/>
              </a:spcAft>
              <a:buClr>
                <a:srgbClr val="000000"/>
              </a:buClr>
              <a:buSzPts val="1100"/>
              <a:buFont typeface="Arial"/>
              <a:buNone/>
            </a:pPr>
            <a:br>
              <a:rPr lang="en" sz="900">
                <a:solidFill>
                  <a:srgbClr val="666666"/>
                </a:solidFill>
                <a:latin typeface="Open Sans"/>
                <a:ea typeface="Open Sans"/>
                <a:cs typeface="Open Sans"/>
                <a:sym typeface="Open Sans"/>
              </a:rPr>
            </a:br>
            <a:r>
              <a:rPr lang="en" sz="900">
                <a:solidFill>
                  <a:srgbClr val="666666"/>
                </a:solidFill>
                <a:latin typeface="Roboto"/>
                <a:ea typeface="Roboto"/>
                <a:cs typeface="Roboto"/>
                <a:sym typeface="Roboto"/>
              </a:rPr>
              <a:t>Train from scratch</a:t>
            </a:r>
            <a:endParaRPr sz="900">
              <a:solidFill>
                <a:srgbClr val="666666"/>
              </a:solidFill>
              <a:latin typeface="Roboto"/>
              <a:ea typeface="Roboto"/>
              <a:cs typeface="Roboto"/>
              <a:sym typeface="Roboto"/>
            </a:endParaRPr>
          </a:p>
          <a:p>
            <a:pPr marL="0" lvl="0" indent="0" algn="ctr" rtl="0">
              <a:spcBef>
                <a:spcPts val="0"/>
              </a:spcBef>
              <a:spcAft>
                <a:spcPts val="0"/>
              </a:spcAft>
              <a:buNone/>
            </a:pPr>
            <a:endParaRPr sz="900">
              <a:solidFill>
                <a:srgbClr val="666666"/>
              </a:solidFill>
              <a:latin typeface="Google Sans"/>
              <a:ea typeface="Google Sans"/>
              <a:cs typeface="Google Sans"/>
              <a:sym typeface="Google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76"/>
          <p:cNvSpPr txBox="1">
            <a:spLocks noGrp="1"/>
          </p:cNvSpPr>
          <p:nvPr>
            <p:ph type="sldNum" idx="12"/>
          </p:nvPr>
        </p:nvSpPr>
        <p:spPr>
          <a:xfrm>
            <a:off x="8472458" y="4663217"/>
            <a:ext cx="548700" cy="393600"/>
          </a:xfrm>
          <a:prstGeom prst="rect">
            <a:avLst/>
          </a:prstGeom>
        </p:spPr>
        <p:txBody>
          <a:bodyPr spcFirstLastPara="1" wrap="square" lIns="57150" tIns="57150" rIns="57150" bIns="57150"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6</a:t>
            </a:fld>
            <a:endParaRPr/>
          </a:p>
        </p:txBody>
      </p:sp>
      <p:sp>
        <p:nvSpPr>
          <p:cNvPr id="360" name="Google Shape;360;p76"/>
          <p:cNvSpPr txBox="1">
            <a:spLocks noGrp="1"/>
          </p:cNvSpPr>
          <p:nvPr>
            <p:ph type="title"/>
          </p:nvPr>
        </p:nvSpPr>
        <p:spPr>
          <a:xfrm>
            <a:off x="739450" y="463020"/>
            <a:ext cx="6704700" cy="450600"/>
          </a:xfrm>
          <a:prstGeom prst="rect">
            <a:avLst/>
          </a:prstGeom>
        </p:spPr>
        <p:txBody>
          <a:bodyPr spcFirstLastPara="1" wrap="square" lIns="57150" tIns="57150" rIns="57150" bIns="57150" anchor="t" anchorCtr="0">
            <a:noAutofit/>
          </a:bodyPr>
          <a:lstStyle/>
          <a:p>
            <a:pPr marL="0" lvl="0" indent="0" algn="l" rtl="0">
              <a:spcBef>
                <a:spcPts val="0"/>
              </a:spcBef>
              <a:spcAft>
                <a:spcPts val="0"/>
              </a:spcAft>
              <a:buNone/>
            </a:pPr>
            <a:r>
              <a:rPr lang="en"/>
              <a:t>Build JS applications in minutes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61" name="Google Shape;361;p76"/>
          <p:cNvSpPr txBox="1">
            <a:spLocks noGrp="1"/>
          </p:cNvSpPr>
          <p:nvPr>
            <p:ph type="subTitle" idx="2"/>
          </p:nvPr>
        </p:nvSpPr>
        <p:spPr>
          <a:xfrm>
            <a:off x="836525" y="1623975"/>
            <a:ext cx="6414600" cy="1573800"/>
          </a:xfrm>
          <a:prstGeom prst="rect">
            <a:avLst/>
          </a:prstGeom>
        </p:spPr>
        <p:txBody>
          <a:bodyPr spcFirstLastPara="1" wrap="square" lIns="57150" tIns="57150" rIns="57150" bIns="57150" anchor="t" anchorCtr="0">
            <a:noAutofit/>
          </a:bodyPr>
          <a:lstStyle/>
          <a:p>
            <a:pPr marL="0" lvl="0" indent="0" algn="l" rtl="0">
              <a:spcBef>
                <a:spcPts val="0"/>
              </a:spcBef>
              <a:spcAft>
                <a:spcPts val="1000"/>
              </a:spcAft>
              <a:buNone/>
            </a:pPr>
            <a:r>
              <a:rPr lang="en" sz="1400"/>
              <a:t>Use ML with JavaScript (web, native, or server-side)</a:t>
            </a:r>
            <a:endParaRPr sz="1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77"/>
          <p:cNvSpPr/>
          <p:nvPr/>
        </p:nvSpPr>
        <p:spPr>
          <a:xfrm>
            <a:off x="0" y="2328075"/>
            <a:ext cx="9144000" cy="28155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77"/>
          <p:cNvSpPr txBox="1">
            <a:spLocks noGrp="1"/>
          </p:cNvSpPr>
          <p:nvPr>
            <p:ph type="sldNum" idx="12"/>
          </p:nvPr>
        </p:nvSpPr>
        <p:spPr>
          <a:xfrm>
            <a:off x="8472458" y="4663217"/>
            <a:ext cx="548700" cy="393600"/>
          </a:xfrm>
          <a:prstGeom prst="rect">
            <a:avLst/>
          </a:prstGeom>
        </p:spPr>
        <p:txBody>
          <a:bodyPr spcFirstLastPara="1" wrap="square" lIns="57150" tIns="57150" rIns="57150" bIns="57150"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7</a:t>
            </a:fld>
            <a:endParaRPr/>
          </a:p>
        </p:txBody>
      </p:sp>
      <p:sp>
        <p:nvSpPr>
          <p:cNvPr id="368" name="Google Shape;368;p77"/>
          <p:cNvSpPr txBox="1">
            <a:spLocks noGrp="1"/>
          </p:cNvSpPr>
          <p:nvPr>
            <p:ph type="title"/>
          </p:nvPr>
        </p:nvSpPr>
        <p:spPr>
          <a:xfrm>
            <a:off x="739450" y="463020"/>
            <a:ext cx="6704700" cy="450600"/>
          </a:xfrm>
          <a:prstGeom prst="rect">
            <a:avLst/>
          </a:prstGeom>
        </p:spPr>
        <p:txBody>
          <a:bodyPr spcFirstLastPara="1" wrap="square" lIns="57150" tIns="57150" rIns="57150" bIns="57150" anchor="t" anchorCtr="0">
            <a:noAutofit/>
          </a:bodyPr>
          <a:lstStyle/>
          <a:p>
            <a:pPr marL="0" lvl="0" indent="0" algn="l" rtl="0">
              <a:spcBef>
                <a:spcPts val="0"/>
              </a:spcBef>
              <a:spcAft>
                <a:spcPts val="0"/>
              </a:spcAft>
              <a:buNone/>
            </a:pPr>
            <a:r>
              <a:rPr lang="en" dirty="0"/>
              <a:t>Build JS applications in minutes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369" name="Google Shape;369;p77"/>
          <p:cNvSpPr/>
          <p:nvPr/>
        </p:nvSpPr>
        <p:spPr>
          <a:xfrm>
            <a:off x="133005" y="2760404"/>
            <a:ext cx="8888154" cy="11040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None/>
            </a:pPr>
            <a:r>
              <a:rPr lang="en" dirty="0">
                <a:solidFill>
                  <a:srgbClr val="7BAAF7"/>
                </a:solidFill>
                <a:latin typeface="Roboto Mono"/>
                <a:ea typeface="Roboto Mono"/>
                <a:cs typeface="Roboto Mono"/>
                <a:sym typeface="Roboto Mono"/>
              </a:rPr>
              <a:t>&lt;script</a:t>
            </a:r>
            <a:r>
              <a:rPr lang="en" dirty="0">
                <a:solidFill>
                  <a:srgbClr val="FFFFFF"/>
                </a:solidFill>
                <a:latin typeface="Roboto Mono"/>
                <a:ea typeface="Roboto Mono"/>
                <a:cs typeface="Roboto Mono"/>
                <a:sym typeface="Roboto Mono"/>
              </a:rPr>
              <a:t> </a:t>
            </a:r>
            <a:r>
              <a:rPr lang="en" dirty="0" err="1">
                <a:solidFill>
                  <a:srgbClr val="FF8A65"/>
                </a:solidFill>
                <a:latin typeface="Roboto Mono"/>
                <a:ea typeface="Roboto Mono"/>
                <a:cs typeface="Roboto Mono"/>
                <a:sym typeface="Roboto Mono"/>
              </a:rPr>
              <a:t>src</a:t>
            </a:r>
            <a:r>
              <a:rPr lang="en" dirty="0">
                <a:solidFill>
                  <a:srgbClr val="A3A3A3"/>
                </a:solidFill>
                <a:latin typeface="Roboto Mono"/>
                <a:ea typeface="Roboto Mono"/>
                <a:cs typeface="Roboto Mono"/>
                <a:sym typeface="Roboto Mono"/>
              </a:rPr>
              <a:t>=</a:t>
            </a:r>
            <a:r>
              <a:rPr lang="en" dirty="0">
                <a:solidFill>
                  <a:srgbClr val="57BB8A"/>
                </a:solidFill>
                <a:latin typeface="Roboto Mono"/>
                <a:ea typeface="Roboto Mono"/>
                <a:cs typeface="Roboto Mono"/>
                <a:sym typeface="Roboto Mono"/>
              </a:rPr>
              <a:t>"https://</a:t>
            </a:r>
            <a:r>
              <a:rPr lang="en" dirty="0" err="1">
                <a:solidFill>
                  <a:srgbClr val="57BB8A"/>
                </a:solidFill>
                <a:latin typeface="Roboto Mono"/>
                <a:ea typeface="Roboto Mono"/>
                <a:cs typeface="Roboto Mono"/>
                <a:sym typeface="Roboto Mono"/>
              </a:rPr>
              <a:t>cdn.jsdelivr.net</a:t>
            </a:r>
            <a:r>
              <a:rPr lang="en" dirty="0">
                <a:solidFill>
                  <a:srgbClr val="57BB8A"/>
                </a:solidFill>
                <a:latin typeface="Roboto Mono"/>
                <a:ea typeface="Roboto Mono"/>
                <a:cs typeface="Roboto Mono"/>
                <a:sym typeface="Roboto Mono"/>
              </a:rPr>
              <a:t>/</a:t>
            </a:r>
            <a:r>
              <a:rPr lang="en" dirty="0" err="1">
                <a:solidFill>
                  <a:srgbClr val="57BB8A"/>
                </a:solidFill>
                <a:latin typeface="Roboto Mono"/>
                <a:ea typeface="Roboto Mono"/>
                <a:cs typeface="Roboto Mono"/>
                <a:sym typeface="Roboto Mono"/>
              </a:rPr>
              <a:t>npm</a:t>
            </a:r>
            <a:r>
              <a:rPr lang="en" dirty="0">
                <a:solidFill>
                  <a:srgbClr val="57BB8A"/>
                </a:solidFill>
                <a:latin typeface="Roboto Mono"/>
                <a:ea typeface="Roboto Mono"/>
                <a:cs typeface="Roboto Mono"/>
                <a:sym typeface="Roboto Mono"/>
              </a:rPr>
              <a:t>/@</a:t>
            </a:r>
            <a:r>
              <a:rPr lang="en" dirty="0" err="1">
                <a:solidFill>
                  <a:srgbClr val="57BB8A"/>
                </a:solidFill>
                <a:latin typeface="Roboto Mono"/>
                <a:ea typeface="Roboto Mono"/>
                <a:cs typeface="Roboto Mono"/>
                <a:sym typeface="Roboto Mono"/>
              </a:rPr>
              <a:t>tensorflow</a:t>
            </a:r>
            <a:r>
              <a:rPr lang="en" dirty="0">
                <a:solidFill>
                  <a:srgbClr val="57BB8A"/>
                </a:solidFill>
                <a:latin typeface="Roboto Mono"/>
                <a:ea typeface="Roboto Mono"/>
                <a:cs typeface="Roboto Mono"/>
                <a:sym typeface="Roboto Mono"/>
              </a:rPr>
              <a:t>/</a:t>
            </a:r>
            <a:r>
              <a:rPr lang="en" dirty="0" err="1">
                <a:solidFill>
                  <a:srgbClr val="57BB8A"/>
                </a:solidFill>
                <a:latin typeface="Roboto Mono"/>
                <a:ea typeface="Roboto Mono"/>
                <a:cs typeface="Roboto Mono"/>
                <a:sym typeface="Roboto Mono"/>
              </a:rPr>
              <a:t>tfjs</a:t>
            </a:r>
            <a:r>
              <a:rPr lang="en" dirty="0">
                <a:solidFill>
                  <a:srgbClr val="57BB8A"/>
                </a:solidFill>
                <a:latin typeface="Roboto Mono"/>
                <a:ea typeface="Roboto Mono"/>
                <a:cs typeface="Roboto Mono"/>
                <a:sym typeface="Roboto Mono"/>
              </a:rPr>
              <a:t>"</a:t>
            </a:r>
            <a:r>
              <a:rPr lang="en" dirty="0">
                <a:solidFill>
                  <a:srgbClr val="7BAAF7"/>
                </a:solidFill>
                <a:latin typeface="Roboto Mono"/>
                <a:ea typeface="Roboto Mono"/>
                <a:cs typeface="Roboto Mono"/>
                <a:sym typeface="Roboto Mono"/>
              </a:rPr>
              <a:t>&gt;&lt;/script&gt;</a:t>
            </a:r>
            <a:endParaRPr dirty="0">
              <a:solidFill>
                <a:srgbClr val="FFFFFF"/>
              </a:solidFill>
              <a:latin typeface="Roboto Mono"/>
              <a:ea typeface="Roboto Mono"/>
              <a:cs typeface="Roboto Mono"/>
              <a:sym typeface="Roboto Mono"/>
            </a:endParaRPr>
          </a:p>
          <a:p>
            <a:pPr lvl="0">
              <a:lnSpc>
                <a:spcPct val="150000"/>
              </a:lnSpc>
              <a:buSzPts val="400"/>
            </a:pPr>
            <a:r>
              <a:rPr lang="en" dirty="0">
                <a:solidFill>
                  <a:srgbClr val="7BAAF7"/>
                </a:solidFill>
                <a:latin typeface="Roboto Mono"/>
                <a:ea typeface="Roboto Mono"/>
                <a:cs typeface="Roboto Mono"/>
                <a:sym typeface="Roboto Mono"/>
              </a:rPr>
              <a:t>&lt;script </a:t>
            </a:r>
            <a:r>
              <a:rPr lang="en" dirty="0" err="1">
                <a:solidFill>
                  <a:srgbClr val="FF8A65"/>
                </a:solidFill>
                <a:latin typeface="Roboto Mono"/>
                <a:ea typeface="Roboto Mono"/>
                <a:cs typeface="Roboto Mono"/>
                <a:sym typeface="Roboto Mono"/>
              </a:rPr>
              <a:t>src</a:t>
            </a:r>
            <a:r>
              <a:rPr lang="en" dirty="0">
                <a:solidFill>
                  <a:srgbClr val="A3A3A3"/>
                </a:solidFill>
                <a:latin typeface="Roboto Mono"/>
                <a:ea typeface="Roboto Mono"/>
                <a:cs typeface="Roboto Mono"/>
                <a:sym typeface="Roboto Mono"/>
              </a:rPr>
              <a:t> =</a:t>
            </a:r>
            <a:r>
              <a:rPr lang="en" dirty="0">
                <a:solidFill>
                  <a:srgbClr val="57BB8A"/>
                </a:solidFill>
                <a:latin typeface="Roboto Mono"/>
                <a:ea typeface="Roboto Mono"/>
                <a:cs typeface="Roboto Mono"/>
                <a:sym typeface="Roboto Mono"/>
              </a:rPr>
              <a:t>"https://</a:t>
            </a:r>
            <a:r>
              <a:rPr lang="en" dirty="0" err="1">
                <a:solidFill>
                  <a:srgbClr val="57BB8A"/>
                </a:solidFill>
                <a:latin typeface="Roboto Mono"/>
                <a:ea typeface="Roboto Mono"/>
                <a:cs typeface="Roboto Mono"/>
                <a:sym typeface="Roboto Mono"/>
              </a:rPr>
              <a:t>cdn.jsdelivr.net</a:t>
            </a:r>
            <a:r>
              <a:rPr lang="en" dirty="0">
                <a:solidFill>
                  <a:srgbClr val="57BB8A"/>
                </a:solidFill>
                <a:latin typeface="Roboto Mono"/>
                <a:ea typeface="Roboto Mono"/>
                <a:cs typeface="Roboto Mono"/>
                <a:sym typeface="Roboto Mono"/>
              </a:rPr>
              <a:t>/</a:t>
            </a:r>
            <a:r>
              <a:rPr lang="en" dirty="0" err="1">
                <a:solidFill>
                  <a:srgbClr val="57BB8A"/>
                </a:solidFill>
                <a:latin typeface="Roboto Mono"/>
                <a:ea typeface="Roboto Mono"/>
                <a:cs typeface="Roboto Mono"/>
                <a:sym typeface="Roboto Mono"/>
              </a:rPr>
              <a:t>npm</a:t>
            </a:r>
            <a:r>
              <a:rPr lang="en" dirty="0">
                <a:solidFill>
                  <a:srgbClr val="57BB8A"/>
                </a:solidFill>
                <a:latin typeface="Roboto Mono"/>
                <a:ea typeface="Roboto Mono"/>
                <a:cs typeface="Roboto Mono"/>
                <a:sym typeface="Roboto Mono"/>
              </a:rPr>
              <a:t>/@</a:t>
            </a:r>
            <a:r>
              <a:rPr lang="en" dirty="0" err="1">
                <a:solidFill>
                  <a:srgbClr val="57BB8A"/>
                </a:solidFill>
                <a:latin typeface="Roboto Mono"/>
                <a:ea typeface="Roboto Mono"/>
                <a:cs typeface="Roboto Mono"/>
                <a:sym typeface="Roboto Mono"/>
              </a:rPr>
              <a:t>tensorflow</a:t>
            </a:r>
            <a:r>
              <a:rPr lang="en" dirty="0">
                <a:solidFill>
                  <a:srgbClr val="57BB8A"/>
                </a:solidFill>
                <a:latin typeface="Roboto Mono"/>
                <a:ea typeface="Roboto Mono"/>
                <a:cs typeface="Roboto Mono"/>
                <a:sym typeface="Roboto Mono"/>
              </a:rPr>
              <a:t>-models/body-pix”</a:t>
            </a:r>
            <a:r>
              <a:rPr lang="en" dirty="0">
                <a:solidFill>
                  <a:srgbClr val="7BAAF7"/>
                </a:solidFill>
                <a:latin typeface="Roboto Mono"/>
                <a:ea typeface="Roboto Mono"/>
                <a:cs typeface="Roboto Mono"/>
                <a:sym typeface="Roboto Mono"/>
              </a:rPr>
              <a:t>&gt;&lt;/script&gt;</a:t>
            </a:r>
            <a:endParaRPr dirty="0">
              <a:solidFill>
                <a:srgbClr val="7BAAF7"/>
              </a:solidFill>
              <a:latin typeface="Roboto Mono"/>
              <a:ea typeface="Roboto Mono"/>
              <a:cs typeface="Roboto Mono"/>
              <a:sym typeface="Roboto Mono"/>
            </a:endParaRPr>
          </a:p>
          <a:p>
            <a:pPr marL="0" marR="0" lvl="0" indent="0" algn="l" rtl="0">
              <a:lnSpc>
                <a:spcPct val="120000"/>
              </a:lnSpc>
              <a:spcBef>
                <a:spcPts val="0"/>
              </a:spcBef>
              <a:spcAft>
                <a:spcPts val="0"/>
              </a:spcAft>
              <a:buNone/>
            </a:pPr>
            <a:endParaRPr dirty="0">
              <a:solidFill>
                <a:srgbClr val="FFFFFF"/>
              </a:solidFill>
              <a:latin typeface="Roboto Mono"/>
              <a:ea typeface="Roboto Mono"/>
              <a:cs typeface="Roboto Mono"/>
              <a:sym typeface="Roboto Mono"/>
            </a:endParaRPr>
          </a:p>
        </p:txBody>
      </p:sp>
      <p:sp>
        <p:nvSpPr>
          <p:cNvPr id="370" name="Google Shape;370;p77"/>
          <p:cNvSpPr txBox="1">
            <a:spLocks noGrp="1"/>
          </p:cNvSpPr>
          <p:nvPr>
            <p:ph type="subTitle" idx="2"/>
          </p:nvPr>
        </p:nvSpPr>
        <p:spPr>
          <a:xfrm>
            <a:off x="836525" y="1623975"/>
            <a:ext cx="6414600" cy="562272"/>
          </a:xfrm>
          <a:prstGeom prst="rect">
            <a:avLst/>
          </a:prstGeom>
        </p:spPr>
        <p:txBody>
          <a:bodyPr spcFirstLastPara="1" wrap="square" lIns="57150" tIns="57150" rIns="57150" bIns="57150" anchor="t" anchorCtr="0">
            <a:noAutofit/>
          </a:bodyPr>
          <a:lstStyle/>
          <a:p>
            <a:pPr marL="0" lvl="0" indent="0" algn="l" rtl="0">
              <a:spcBef>
                <a:spcPts val="0"/>
              </a:spcBef>
              <a:spcAft>
                <a:spcPts val="1000"/>
              </a:spcAft>
              <a:buNone/>
            </a:pPr>
            <a:r>
              <a:rPr lang="en" sz="1400" dirty="0"/>
              <a:t>Use ML with JavaScript (web, native, or server-side)</a:t>
            </a:r>
            <a:endParaRPr sz="1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78"/>
          <p:cNvSpPr/>
          <p:nvPr/>
        </p:nvSpPr>
        <p:spPr>
          <a:xfrm>
            <a:off x="0" y="2328075"/>
            <a:ext cx="9144000" cy="28155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78"/>
          <p:cNvSpPr txBox="1">
            <a:spLocks noGrp="1"/>
          </p:cNvSpPr>
          <p:nvPr>
            <p:ph type="sldNum" idx="12"/>
          </p:nvPr>
        </p:nvSpPr>
        <p:spPr>
          <a:xfrm>
            <a:off x="8472458" y="4663217"/>
            <a:ext cx="548700" cy="393600"/>
          </a:xfrm>
          <a:prstGeom prst="rect">
            <a:avLst/>
          </a:prstGeom>
        </p:spPr>
        <p:txBody>
          <a:bodyPr spcFirstLastPara="1" wrap="square" lIns="57150" tIns="57150" rIns="57150" bIns="57150"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8</a:t>
            </a:fld>
            <a:endParaRPr/>
          </a:p>
        </p:txBody>
      </p:sp>
      <p:sp>
        <p:nvSpPr>
          <p:cNvPr id="377" name="Google Shape;377;p78"/>
          <p:cNvSpPr txBox="1">
            <a:spLocks noGrp="1"/>
          </p:cNvSpPr>
          <p:nvPr>
            <p:ph type="title"/>
          </p:nvPr>
        </p:nvSpPr>
        <p:spPr>
          <a:xfrm>
            <a:off x="739450" y="463020"/>
            <a:ext cx="6704700" cy="450600"/>
          </a:xfrm>
          <a:prstGeom prst="rect">
            <a:avLst/>
          </a:prstGeom>
        </p:spPr>
        <p:txBody>
          <a:bodyPr spcFirstLastPara="1" wrap="square" lIns="57150" tIns="57150" rIns="57150" bIns="57150" anchor="t" anchorCtr="0">
            <a:noAutofit/>
          </a:bodyPr>
          <a:lstStyle/>
          <a:p>
            <a:pPr marL="0" lvl="0" indent="0" algn="l" rtl="0">
              <a:spcBef>
                <a:spcPts val="0"/>
              </a:spcBef>
              <a:spcAft>
                <a:spcPts val="0"/>
              </a:spcAft>
              <a:buNone/>
            </a:pPr>
            <a:r>
              <a:rPr lang="en"/>
              <a:t>Build JS applications in minutes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78" name="Google Shape;378;p78"/>
          <p:cNvSpPr/>
          <p:nvPr/>
        </p:nvSpPr>
        <p:spPr>
          <a:xfrm>
            <a:off x="471200" y="2810025"/>
            <a:ext cx="5233500" cy="18516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None/>
            </a:pPr>
            <a:r>
              <a:rPr lang="en">
                <a:solidFill>
                  <a:srgbClr val="7BAAF7"/>
                </a:solidFill>
                <a:latin typeface="Roboto Mono"/>
                <a:ea typeface="Roboto Mono"/>
                <a:cs typeface="Roboto Mono"/>
                <a:sym typeface="Roboto Mono"/>
              </a:rPr>
              <a:t>&lt;img</a:t>
            </a:r>
            <a:r>
              <a:rPr lang="en">
                <a:solidFill>
                  <a:srgbClr val="FFFFFF"/>
                </a:solidFill>
                <a:latin typeface="Roboto Mono"/>
                <a:ea typeface="Roboto Mono"/>
                <a:cs typeface="Roboto Mono"/>
                <a:sym typeface="Roboto Mono"/>
              </a:rPr>
              <a:t> </a:t>
            </a:r>
            <a:r>
              <a:rPr lang="en">
                <a:solidFill>
                  <a:srgbClr val="FF8A65"/>
                </a:solidFill>
                <a:latin typeface="Roboto Mono"/>
                <a:ea typeface="Roboto Mono"/>
                <a:cs typeface="Roboto Mono"/>
                <a:sym typeface="Roboto Mono"/>
              </a:rPr>
              <a:t>src</a:t>
            </a:r>
            <a:r>
              <a:rPr lang="en">
                <a:solidFill>
                  <a:srgbClr val="A3A3A3"/>
                </a:solidFill>
                <a:latin typeface="Roboto Mono"/>
                <a:ea typeface="Roboto Mono"/>
                <a:cs typeface="Roboto Mono"/>
                <a:sym typeface="Roboto Mono"/>
              </a:rPr>
              <a:t>=</a:t>
            </a:r>
            <a:r>
              <a:rPr lang="en">
                <a:solidFill>
                  <a:srgbClr val="57BB8A"/>
                </a:solidFill>
                <a:latin typeface="Roboto Mono"/>
                <a:ea typeface="Roboto Mono"/>
                <a:cs typeface="Roboto Mono"/>
                <a:sym typeface="Roboto Mono"/>
              </a:rPr>
              <a:t>”myimage.jpg”</a:t>
            </a:r>
            <a:r>
              <a:rPr lang="en">
                <a:solidFill>
                  <a:srgbClr val="7BAAF7"/>
                </a:solidFill>
                <a:latin typeface="Roboto Mono"/>
                <a:ea typeface="Roboto Mono"/>
                <a:cs typeface="Roboto Mono"/>
                <a:sym typeface="Roboto Mono"/>
              </a:rPr>
              <a:t>&gt;&lt;/img&gt;</a:t>
            </a:r>
            <a:endParaRPr>
              <a:solidFill>
                <a:srgbClr val="FFFFFF"/>
              </a:solidFill>
              <a:latin typeface="Roboto Mono"/>
              <a:ea typeface="Roboto Mono"/>
              <a:cs typeface="Roboto Mono"/>
              <a:sym typeface="Roboto Mono"/>
            </a:endParaRPr>
          </a:p>
          <a:p>
            <a:pPr marL="0" marR="0" lvl="0" indent="0" algn="l" rtl="0">
              <a:lnSpc>
                <a:spcPct val="120000"/>
              </a:lnSpc>
              <a:spcBef>
                <a:spcPts val="0"/>
              </a:spcBef>
              <a:spcAft>
                <a:spcPts val="0"/>
              </a:spcAft>
              <a:buNone/>
            </a:pPr>
            <a:endParaRPr>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SzPts val="400"/>
              <a:buNone/>
            </a:pPr>
            <a:r>
              <a:rPr lang="en">
                <a:solidFill>
                  <a:srgbClr val="7BAAF7"/>
                </a:solidFill>
                <a:latin typeface="Roboto Mono"/>
                <a:ea typeface="Roboto Mono"/>
                <a:cs typeface="Roboto Mono"/>
                <a:sym typeface="Roboto Mono"/>
              </a:rPr>
              <a:t>const</a:t>
            </a:r>
            <a:r>
              <a:rPr lang="en">
                <a:solidFill>
                  <a:srgbClr val="FFFFFF"/>
                </a:solidFill>
                <a:latin typeface="Roboto Mono"/>
                <a:ea typeface="Roboto Mono"/>
                <a:cs typeface="Roboto Mono"/>
                <a:sym typeface="Roboto Mono"/>
              </a:rPr>
              <a:t> net </a:t>
            </a:r>
            <a:r>
              <a:rPr lang="en">
                <a:solidFill>
                  <a:srgbClr val="A3A3A3"/>
                </a:solidFill>
                <a:latin typeface="Roboto Mono"/>
                <a:ea typeface="Roboto Mono"/>
                <a:cs typeface="Roboto Mono"/>
                <a:sym typeface="Roboto Mono"/>
              </a:rPr>
              <a:t>=</a:t>
            </a:r>
            <a:r>
              <a:rPr lang="en">
                <a:solidFill>
                  <a:srgbClr val="FFFFFF"/>
                </a:solidFill>
                <a:latin typeface="Roboto Mono"/>
                <a:ea typeface="Roboto Mono"/>
                <a:cs typeface="Roboto Mono"/>
                <a:sym typeface="Roboto Mono"/>
              </a:rPr>
              <a:t> </a:t>
            </a:r>
            <a:r>
              <a:rPr lang="en">
                <a:solidFill>
                  <a:srgbClr val="7BAAF7"/>
                </a:solidFill>
                <a:latin typeface="Roboto Mono"/>
                <a:ea typeface="Roboto Mono"/>
                <a:cs typeface="Roboto Mono"/>
                <a:sym typeface="Roboto Mono"/>
              </a:rPr>
              <a:t>await</a:t>
            </a:r>
            <a:r>
              <a:rPr lang="en">
                <a:solidFill>
                  <a:srgbClr val="FFFFFF"/>
                </a:solidFill>
                <a:latin typeface="Roboto Mono"/>
                <a:ea typeface="Roboto Mono"/>
                <a:cs typeface="Roboto Mono"/>
                <a:sym typeface="Roboto Mono"/>
              </a:rPr>
              <a:t> bodyPix</a:t>
            </a:r>
            <a:r>
              <a:rPr lang="en">
                <a:solidFill>
                  <a:srgbClr val="A3A3A3"/>
                </a:solidFill>
                <a:latin typeface="Roboto Mono"/>
                <a:ea typeface="Roboto Mono"/>
                <a:cs typeface="Roboto Mono"/>
                <a:sym typeface="Roboto Mono"/>
              </a:rPr>
              <a:t>.</a:t>
            </a:r>
            <a:r>
              <a:rPr lang="en">
                <a:solidFill>
                  <a:srgbClr val="FFFFFF"/>
                </a:solidFill>
                <a:latin typeface="Roboto Mono"/>
                <a:ea typeface="Roboto Mono"/>
                <a:cs typeface="Roboto Mono"/>
                <a:sym typeface="Roboto Mono"/>
              </a:rPr>
              <a:t>load</a:t>
            </a:r>
            <a:r>
              <a:rPr lang="en">
                <a:solidFill>
                  <a:srgbClr val="A3A3A3"/>
                </a:solidFill>
                <a:latin typeface="Roboto Mono"/>
                <a:ea typeface="Roboto Mono"/>
                <a:cs typeface="Roboto Mono"/>
                <a:sym typeface="Roboto Mono"/>
              </a:rPr>
              <a:t>();</a:t>
            </a:r>
            <a:endParaRPr>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SzPts val="400"/>
              <a:buNone/>
            </a:pPr>
            <a:r>
              <a:rPr lang="en">
                <a:solidFill>
                  <a:srgbClr val="7BAAF7"/>
                </a:solidFill>
                <a:latin typeface="Roboto Mono"/>
                <a:ea typeface="Roboto Mono"/>
                <a:cs typeface="Roboto Mono"/>
                <a:sym typeface="Roboto Mono"/>
              </a:rPr>
              <a:t>const</a:t>
            </a:r>
            <a:r>
              <a:rPr lang="en">
                <a:solidFill>
                  <a:srgbClr val="FFFFFF"/>
                </a:solidFill>
                <a:latin typeface="Roboto Mono"/>
                <a:ea typeface="Roboto Mono"/>
                <a:cs typeface="Roboto Mono"/>
                <a:sym typeface="Roboto Mono"/>
              </a:rPr>
              <a:t> segmentation </a:t>
            </a:r>
            <a:r>
              <a:rPr lang="en">
                <a:solidFill>
                  <a:srgbClr val="A3A3A3"/>
                </a:solidFill>
                <a:latin typeface="Roboto Mono"/>
                <a:ea typeface="Roboto Mono"/>
                <a:cs typeface="Roboto Mono"/>
                <a:sym typeface="Roboto Mono"/>
              </a:rPr>
              <a:t>=</a:t>
            </a:r>
            <a:endParaRPr>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SzPts val="400"/>
              <a:buNone/>
            </a:pPr>
            <a:r>
              <a:rPr lang="en">
                <a:solidFill>
                  <a:srgbClr val="FFFFFF"/>
                </a:solidFill>
                <a:latin typeface="Roboto Mono"/>
                <a:ea typeface="Roboto Mono"/>
                <a:cs typeface="Roboto Mono"/>
                <a:sym typeface="Roboto Mono"/>
              </a:rPr>
              <a:t>    </a:t>
            </a:r>
            <a:r>
              <a:rPr lang="en">
                <a:solidFill>
                  <a:srgbClr val="7BAAF7"/>
                </a:solidFill>
                <a:latin typeface="Roboto Mono"/>
                <a:ea typeface="Roboto Mono"/>
                <a:cs typeface="Roboto Mono"/>
                <a:sym typeface="Roboto Mono"/>
              </a:rPr>
              <a:t>await</a:t>
            </a:r>
            <a:r>
              <a:rPr lang="en">
                <a:solidFill>
                  <a:srgbClr val="FFFFFF"/>
                </a:solidFill>
                <a:latin typeface="Roboto Mono"/>
                <a:ea typeface="Roboto Mono"/>
                <a:cs typeface="Roboto Mono"/>
                <a:sym typeface="Roboto Mono"/>
              </a:rPr>
              <a:t> net</a:t>
            </a:r>
            <a:r>
              <a:rPr lang="en">
                <a:solidFill>
                  <a:srgbClr val="A3A3A3"/>
                </a:solidFill>
                <a:latin typeface="Roboto Mono"/>
                <a:ea typeface="Roboto Mono"/>
                <a:cs typeface="Roboto Mono"/>
                <a:sym typeface="Roboto Mono"/>
              </a:rPr>
              <a:t>.</a:t>
            </a:r>
            <a:r>
              <a:rPr lang="en">
                <a:solidFill>
                  <a:srgbClr val="FFFFFF"/>
                </a:solidFill>
                <a:latin typeface="Roboto Mono"/>
                <a:ea typeface="Roboto Mono"/>
                <a:cs typeface="Roboto Mono"/>
                <a:sym typeface="Roboto Mono"/>
              </a:rPr>
              <a:t>estimatePersonSegmentation</a:t>
            </a:r>
            <a:r>
              <a:rPr lang="en">
                <a:solidFill>
                  <a:srgbClr val="A3A3A3"/>
                </a:solidFill>
                <a:latin typeface="Roboto Mono"/>
                <a:ea typeface="Roboto Mono"/>
                <a:cs typeface="Roboto Mono"/>
                <a:sym typeface="Roboto Mono"/>
              </a:rPr>
              <a:t>(</a:t>
            </a:r>
            <a:r>
              <a:rPr lang="en">
                <a:solidFill>
                  <a:srgbClr val="FFFFFF"/>
                </a:solidFill>
                <a:latin typeface="Roboto Mono"/>
                <a:ea typeface="Roboto Mono"/>
                <a:cs typeface="Roboto Mono"/>
                <a:sym typeface="Roboto Mono"/>
              </a:rPr>
              <a:t>image</a:t>
            </a:r>
            <a:r>
              <a:rPr lang="en">
                <a:solidFill>
                  <a:srgbClr val="A3A3A3"/>
                </a:solidFill>
                <a:latin typeface="Roboto Mono"/>
                <a:ea typeface="Roboto Mono"/>
                <a:cs typeface="Roboto Mono"/>
                <a:sym typeface="Roboto Mono"/>
              </a:rPr>
              <a:t>);</a:t>
            </a:r>
            <a:endParaRPr>
              <a:solidFill>
                <a:srgbClr val="A3A3A3"/>
              </a:solidFill>
              <a:latin typeface="Roboto Mono"/>
              <a:ea typeface="Roboto Mono"/>
              <a:cs typeface="Roboto Mono"/>
              <a:sym typeface="Roboto Mono"/>
            </a:endParaRPr>
          </a:p>
          <a:p>
            <a:pPr marL="0" lvl="0" indent="0" algn="l" rtl="0">
              <a:lnSpc>
                <a:spcPct val="120000"/>
              </a:lnSpc>
              <a:spcBef>
                <a:spcPts val="0"/>
              </a:spcBef>
              <a:spcAft>
                <a:spcPts val="0"/>
              </a:spcAft>
              <a:buSzPts val="400"/>
              <a:buNone/>
            </a:pPr>
            <a:endParaRPr>
              <a:solidFill>
                <a:srgbClr val="7BAAF7"/>
              </a:solidFill>
              <a:latin typeface="Roboto Mono"/>
              <a:ea typeface="Roboto Mono"/>
              <a:cs typeface="Roboto Mono"/>
              <a:sym typeface="Roboto Mono"/>
            </a:endParaRPr>
          </a:p>
          <a:p>
            <a:pPr marL="0" lvl="0" indent="0" algn="l" rtl="0">
              <a:lnSpc>
                <a:spcPct val="120000"/>
              </a:lnSpc>
              <a:spcBef>
                <a:spcPts val="0"/>
              </a:spcBef>
              <a:spcAft>
                <a:spcPts val="0"/>
              </a:spcAft>
              <a:buSzPts val="400"/>
              <a:buNone/>
            </a:pPr>
            <a:endParaRPr>
              <a:solidFill>
                <a:srgbClr val="A3A3A3"/>
              </a:solidFill>
              <a:latin typeface="Roboto Mono"/>
              <a:ea typeface="Roboto Mono"/>
              <a:cs typeface="Roboto Mono"/>
              <a:sym typeface="Roboto Mono"/>
            </a:endParaRPr>
          </a:p>
          <a:p>
            <a:pPr marL="0" marR="0" lvl="0" indent="0" algn="l" rtl="0">
              <a:lnSpc>
                <a:spcPct val="120000"/>
              </a:lnSpc>
              <a:spcBef>
                <a:spcPts val="0"/>
              </a:spcBef>
              <a:spcAft>
                <a:spcPts val="0"/>
              </a:spcAft>
              <a:buNone/>
            </a:pPr>
            <a:endParaRPr>
              <a:solidFill>
                <a:srgbClr val="7BAAF7"/>
              </a:solidFill>
              <a:latin typeface="Roboto Mono"/>
              <a:ea typeface="Roboto Mono"/>
              <a:cs typeface="Roboto Mono"/>
              <a:sym typeface="Roboto Mono"/>
            </a:endParaRPr>
          </a:p>
        </p:txBody>
      </p:sp>
      <p:pic>
        <p:nvPicPr>
          <p:cNvPr id="379" name="Google Shape;379;p78"/>
          <p:cNvPicPr preferRelativeResize="0"/>
          <p:nvPr/>
        </p:nvPicPr>
        <p:blipFill>
          <a:blip r:embed="rId3">
            <a:alphaModFix/>
          </a:blip>
          <a:stretch>
            <a:fillRect/>
          </a:stretch>
        </p:blipFill>
        <p:spPr>
          <a:xfrm>
            <a:off x="6407950" y="2740725"/>
            <a:ext cx="1882200" cy="2141949"/>
          </a:xfrm>
          <a:prstGeom prst="rect">
            <a:avLst/>
          </a:prstGeom>
          <a:noFill/>
          <a:ln>
            <a:noFill/>
          </a:ln>
        </p:spPr>
      </p:pic>
      <p:sp>
        <p:nvSpPr>
          <p:cNvPr id="380" name="Google Shape;380;p78"/>
          <p:cNvSpPr txBox="1">
            <a:spLocks noGrp="1"/>
          </p:cNvSpPr>
          <p:nvPr>
            <p:ph type="subTitle" idx="2"/>
          </p:nvPr>
        </p:nvSpPr>
        <p:spPr>
          <a:xfrm>
            <a:off x="836525" y="1623975"/>
            <a:ext cx="6414600" cy="1573800"/>
          </a:xfrm>
          <a:prstGeom prst="rect">
            <a:avLst/>
          </a:prstGeom>
        </p:spPr>
        <p:txBody>
          <a:bodyPr spcFirstLastPara="1" wrap="square" lIns="57150" tIns="57150" rIns="57150" bIns="57150" anchor="t" anchorCtr="0">
            <a:noAutofit/>
          </a:bodyPr>
          <a:lstStyle/>
          <a:p>
            <a:pPr marL="0" lvl="0" indent="0" algn="l" rtl="0">
              <a:spcBef>
                <a:spcPts val="0"/>
              </a:spcBef>
              <a:spcAft>
                <a:spcPts val="1000"/>
              </a:spcAft>
              <a:buNone/>
            </a:pPr>
            <a:r>
              <a:rPr lang="en" sz="1400"/>
              <a:t>Use ML with JavaScript (web, native, or server-side)</a:t>
            </a:r>
            <a:endParaRPr sz="1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79"/>
          <p:cNvSpPr/>
          <p:nvPr/>
        </p:nvSpPr>
        <p:spPr>
          <a:xfrm>
            <a:off x="0" y="2328075"/>
            <a:ext cx="9144000" cy="28155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9"/>
          <p:cNvSpPr txBox="1">
            <a:spLocks noGrp="1"/>
          </p:cNvSpPr>
          <p:nvPr>
            <p:ph type="sldNum" idx="12"/>
          </p:nvPr>
        </p:nvSpPr>
        <p:spPr>
          <a:xfrm>
            <a:off x="8472458" y="4663217"/>
            <a:ext cx="548700" cy="393600"/>
          </a:xfrm>
          <a:prstGeom prst="rect">
            <a:avLst/>
          </a:prstGeom>
        </p:spPr>
        <p:txBody>
          <a:bodyPr spcFirstLastPara="1" wrap="square" lIns="57150" tIns="57150" rIns="57150" bIns="57150"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9</a:t>
            </a:fld>
            <a:endParaRPr/>
          </a:p>
        </p:txBody>
      </p:sp>
      <p:sp>
        <p:nvSpPr>
          <p:cNvPr id="387" name="Google Shape;387;p79"/>
          <p:cNvSpPr txBox="1">
            <a:spLocks noGrp="1"/>
          </p:cNvSpPr>
          <p:nvPr>
            <p:ph type="title"/>
          </p:nvPr>
        </p:nvSpPr>
        <p:spPr>
          <a:xfrm>
            <a:off x="739450" y="463020"/>
            <a:ext cx="6704700" cy="450600"/>
          </a:xfrm>
          <a:prstGeom prst="rect">
            <a:avLst/>
          </a:prstGeom>
        </p:spPr>
        <p:txBody>
          <a:bodyPr spcFirstLastPara="1" wrap="square" lIns="57150" tIns="57150" rIns="57150" bIns="57150" anchor="t" anchorCtr="0">
            <a:noAutofit/>
          </a:bodyPr>
          <a:lstStyle/>
          <a:p>
            <a:pPr marL="0" lvl="0" indent="0" algn="l" rtl="0">
              <a:spcBef>
                <a:spcPts val="0"/>
              </a:spcBef>
              <a:spcAft>
                <a:spcPts val="0"/>
              </a:spcAft>
              <a:buNone/>
            </a:pPr>
            <a:r>
              <a:rPr lang="en"/>
              <a:t>Build JS applications in minutes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388" name="Google Shape;388;p79"/>
          <p:cNvPicPr preferRelativeResize="0"/>
          <p:nvPr/>
        </p:nvPicPr>
        <p:blipFill>
          <a:blip r:embed="rId3">
            <a:alphaModFix/>
          </a:blip>
          <a:stretch>
            <a:fillRect/>
          </a:stretch>
        </p:blipFill>
        <p:spPr>
          <a:xfrm>
            <a:off x="6407950" y="2740725"/>
            <a:ext cx="1882200" cy="2141949"/>
          </a:xfrm>
          <a:prstGeom prst="rect">
            <a:avLst/>
          </a:prstGeom>
          <a:noFill/>
          <a:ln>
            <a:noFill/>
          </a:ln>
        </p:spPr>
      </p:pic>
      <p:sp>
        <p:nvSpPr>
          <p:cNvPr id="389" name="Google Shape;389;p79"/>
          <p:cNvSpPr/>
          <p:nvPr/>
        </p:nvSpPr>
        <p:spPr>
          <a:xfrm>
            <a:off x="577888" y="2592131"/>
            <a:ext cx="8178600" cy="37647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400"/>
              <a:buNone/>
            </a:pPr>
            <a:r>
              <a:rPr lang="en">
                <a:solidFill>
                  <a:srgbClr val="AAAAAA"/>
                </a:solidFill>
                <a:latin typeface="Roboto Mono"/>
                <a:ea typeface="Roboto Mono"/>
                <a:cs typeface="Roboto Mono"/>
                <a:sym typeface="Roboto Mono"/>
              </a:rPr>
              <a:t>// Result</a:t>
            </a:r>
            <a:endParaRPr>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SzPts val="400"/>
              <a:buNone/>
            </a:pPr>
            <a:r>
              <a:rPr lang="en">
                <a:solidFill>
                  <a:srgbClr val="A3A3A3"/>
                </a:solidFill>
                <a:latin typeface="Roboto Mono"/>
                <a:ea typeface="Roboto Mono"/>
                <a:cs typeface="Roboto Mono"/>
                <a:sym typeface="Roboto Mono"/>
              </a:rPr>
              <a:t>{</a:t>
            </a:r>
            <a:endParaRPr>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SzPts val="400"/>
              <a:buNone/>
            </a:pPr>
            <a:r>
              <a:rPr lang="en">
                <a:solidFill>
                  <a:srgbClr val="FFFFFF"/>
                </a:solidFill>
                <a:latin typeface="Roboto Mono"/>
                <a:ea typeface="Roboto Mono"/>
                <a:cs typeface="Roboto Mono"/>
                <a:sym typeface="Roboto Mono"/>
              </a:rPr>
              <a:t>  width</a:t>
            </a:r>
            <a:r>
              <a:rPr lang="en">
                <a:solidFill>
                  <a:srgbClr val="A3A3A3"/>
                </a:solidFill>
                <a:latin typeface="Roboto Mono"/>
                <a:ea typeface="Roboto Mono"/>
                <a:cs typeface="Roboto Mono"/>
                <a:sym typeface="Roboto Mono"/>
              </a:rPr>
              <a:t>:</a:t>
            </a:r>
            <a:r>
              <a:rPr lang="en">
                <a:solidFill>
                  <a:srgbClr val="FFFFFF"/>
                </a:solidFill>
                <a:latin typeface="Roboto Mono"/>
                <a:ea typeface="Roboto Mono"/>
                <a:cs typeface="Roboto Mono"/>
                <a:sym typeface="Roboto Mono"/>
              </a:rPr>
              <a:t> </a:t>
            </a:r>
            <a:r>
              <a:rPr lang="en">
                <a:solidFill>
                  <a:srgbClr val="F4B400"/>
                </a:solidFill>
                <a:latin typeface="Roboto Mono"/>
                <a:ea typeface="Roboto Mono"/>
                <a:cs typeface="Roboto Mono"/>
                <a:sym typeface="Roboto Mono"/>
              </a:rPr>
              <a:t>480</a:t>
            </a:r>
            <a:r>
              <a:rPr lang="en">
                <a:solidFill>
                  <a:srgbClr val="A3A3A3"/>
                </a:solidFill>
                <a:latin typeface="Roboto Mono"/>
                <a:ea typeface="Roboto Mono"/>
                <a:cs typeface="Roboto Mono"/>
                <a:sym typeface="Roboto Mono"/>
              </a:rPr>
              <a:t>,</a:t>
            </a:r>
            <a:endParaRPr>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SzPts val="400"/>
              <a:buNone/>
            </a:pPr>
            <a:r>
              <a:rPr lang="en">
                <a:solidFill>
                  <a:srgbClr val="FFFFFF"/>
                </a:solidFill>
                <a:latin typeface="Roboto Mono"/>
                <a:ea typeface="Roboto Mono"/>
                <a:cs typeface="Roboto Mono"/>
                <a:sym typeface="Roboto Mono"/>
              </a:rPr>
              <a:t>  height</a:t>
            </a:r>
            <a:r>
              <a:rPr lang="en">
                <a:solidFill>
                  <a:srgbClr val="A3A3A3"/>
                </a:solidFill>
                <a:latin typeface="Roboto Mono"/>
                <a:ea typeface="Roboto Mono"/>
                <a:cs typeface="Roboto Mono"/>
                <a:sym typeface="Roboto Mono"/>
              </a:rPr>
              <a:t>:</a:t>
            </a:r>
            <a:r>
              <a:rPr lang="en">
                <a:solidFill>
                  <a:srgbClr val="FFFFFF"/>
                </a:solidFill>
                <a:latin typeface="Roboto Mono"/>
                <a:ea typeface="Roboto Mono"/>
                <a:cs typeface="Roboto Mono"/>
                <a:sym typeface="Roboto Mono"/>
              </a:rPr>
              <a:t> </a:t>
            </a:r>
            <a:r>
              <a:rPr lang="en">
                <a:solidFill>
                  <a:srgbClr val="F4B400"/>
                </a:solidFill>
                <a:latin typeface="Roboto Mono"/>
                <a:ea typeface="Roboto Mono"/>
                <a:cs typeface="Roboto Mono"/>
                <a:sym typeface="Roboto Mono"/>
              </a:rPr>
              <a:t>640</a:t>
            </a:r>
            <a:r>
              <a:rPr lang="en">
                <a:solidFill>
                  <a:srgbClr val="A3A3A3"/>
                </a:solidFill>
                <a:latin typeface="Roboto Mono"/>
                <a:ea typeface="Roboto Mono"/>
                <a:cs typeface="Roboto Mono"/>
                <a:sym typeface="Roboto Mono"/>
              </a:rPr>
              <a:t>,</a:t>
            </a:r>
            <a:endParaRPr>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SzPts val="400"/>
              <a:buNone/>
            </a:pPr>
            <a:r>
              <a:rPr lang="en">
                <a:solidFill>
                  <a:srgbClr val="FFFFFF"/>
                </a:solidFill>
                <a:latin typeface="Roboto Mono"/>
                <a:ea typeface="Roboto Mono"/>
                <a:cs typeface="Roboto Mono"/>
                <a:sym typeface="Roboto Mono"/>
              </a:rPr>
              <a:t>  data</a:t>
            </a:r>
            <a:r>
              <a:rPr lang="en">
                <a:solidFill>
                  <a:srgbClr val="A3A3A3"/>
                </a:solidFill>
                <a:latin typeface="Roboto Mono"/>
                <a:ea typeface="Roboto Mono"/>
                <a:cs typeface="Roboto Mono"/>
                <a:sym typeface="Roboto Mono"/>
              </a:rPr>
              <a:t>:</a:t>
            </a:r>
            <a:r>
              <a:rPr lang="en">
                <a:solidFill>
                  <a:srgbClr val="FFFFFF"/>
                </a:solidFill>
                <a:latin typeface="Roboto Mono"/>
                <a:ea typeface="Roboto Mono"/>
                <a:cs typeface="Roboto Mono"/>
                <a:sym typeface="Roboto Mono"/>
              </a:rPr>
              <a:t> </a:t>
            </a:r>
            <a:r>
              <a:rPr lang="en">
                <a:solidFill>
                  <a:srgbClr val="FF8A65"/>
                </a:solidFill>
                <a:latin typeface="Roboto Mono"/>
                <a:ea typeface="Roboto Mono"/>
                <a:cs typeface="Roboto Mono"/>
                <a:sym typeface="Roboto Mono"/>
              </a:rPr>
              <a:t>Uint8Array</a:t>
            </a:r>
            <a:r>
              <a:rPr lang="en">
                <a:solidFill>
                  <a:srgbClr val="A3A3A3"/>
                </a:solidFill>
                <a:latin typeface="Roboto Mono"/>
                <a:ea typeface="Roboto Mono"/>
                <a:cs typeface="Roboto Mono"/>
                <a:sym typeface="Roboto Mono"/>
              </a:rPr>
              <a:t>(</a:t>
            </a:r>
            <a:r>
              <a:rPr lang="en">
                <a:solidFill>
                  <a:srgbClr val="F4B400"/>
                </a:solidFill>
                <a:latin typeface="Roboto Mono"/>
                <a:ea typeface="Roboto Mono"/>
                <a:cs typeface="Roboto Mono"/>
                <a:sym typeface="Roboto Mono"/>
              </a:rPr>
              <a:t>307200</a:t>
            </a:r>
            <a:r>
              <a:rPr lang="en">
                <a:solidFill>
                  <a:srgbClr val="A3A3A3"/>
                </a:solidFill>
                <a:latin typeface="Roboto Mono"/>
                <a:ea typeface="Roboto Mono"/>
                <a:cs typeface="Roboto Mono"/>
                <a:sym typeface="Roboto Mono"/>
              </a:rPr>
              <a:t>)</a:t>
            </a:r>
            <a:r>
              <a:rPr lang="en">
                <a:solidFill>
                  <a:srgbClr val="FFFFFF"/>
                </a:solidFill>
                <a:latin typeface="Roboto Mono"/>
                <a:ea typeface="Roboto Mono"/>
                <a:cs typeface="Roboto Mono"/>
                <a:sym typeface="Roboto Mono"/>
              </a:rPr>
              <a:t> </a:t>
            </a:r>
            <a:r>
              <a:rPr lang="en">
                <a:solidFill>
                  <a:srgbClr val="A3A3A3"/>
                </a:solidFill>
                <a:latin typeface="Roboto Mono"/>
                <a:ea typeface="Roboto Mono"/>
                <a:cs typeface="Roboto Mono"/>
                <a:sym typeface="Roboto Mono"/>
              </a:rPr>
              <a:t>[</a:t>
            </a:r>
            <a:r>
              <a:rPr lang="en">
                <a:solidFill>
                  <a:srgbClr val="F4B400"/>
                </a:solidFill>
                <a:latin typeface="Roboto Mono"/>
                <a:ea typeface="Roboto Mono"/>
                <a:cs typeface="Roboto Mono"/>
                <a:sym typeface="Roboto Mono"/>
              </a:rPr>
              <a:t>0</a:t>
            </a:r>
            <a:r>
              <a:rPr lang="en">
                <a:solidFill>
                  <a:srgbClr val="A3A3A3"/>
                </a:solidFill>
                <a:latin typeface="Roboto Mono"/>
                <a:ea typeface="Roboto Mono"/>
                <a:cs typeface="Roboto Mono"/>
                <a:sym typeface="Roboto Mono"/>
              </a:rPr>
              <a:t>,</a:t>
            </a:r>
            <a:r>
              <a:rPr lang="en">
                <a:solidFill>
                  <a:srgbClr val="FFFFFF"/>
                </a:solidFill>
                <a:latin typeface="Roboto Mono"/>
                <a:ea typeface="Roboto Mono"/>
                <a:cs typeface="Roboto Mono"/>
                <a:sym typeface="Roboto Mono"/>
              </a:rPr>
              <a:t> </a:t>
            </a:r>
            <a:r>
              <a:rPr lang="en">
                <a:solidFill>
                  <a:srgbClr val="F4B400"/>
                </a:solidFill>
                <a:latin typeface="Roboto Mono"/>
                <a:ea typeface="Roboto Mono"/>
                <a:cs typeface="Roboto Mono"/>
                <a:sym typeface="Roboto Mono"/>
              </a:rPr>
              <a:t>0</a:t>
            </a:r>
            <a:r>
              <a:rPr lang="en">
                <a:solidFill>
                  <a:srgbClr val="A3A3A3"/>
                </a:solidFill>
                <a:latin typeface="Roboto Mono"/>
                <a:ea typeface="Roboto Mono"/>
                <a:cs typeface="Roboto Mono"/>
                <a:sym typeface="Roboto Mono"/>
              </a:rPr>
              <a:t>,</a:t>
            </a:r>
            <a:r>
              <a:rPr lang="en">
                <a:solidFill>
                  <a:srgbClr val="FFFFFF"/>
                </a:solidFill>
                <a:latin typeface="Roboto Mono"/>
                <a:ea typeface="Roboto Mono"/>
                <a:cs typeface="Roboto Mono"/>
                <a:sym typeface="Roboto Mono"/>
              </a:rPr>
              <a:t> </a:t>
            </a:r>
            <a:r>
              <a:rPr lang="en">
                <a:solidFill>
                  <a:srgbClr val="F4B400"/>
                </a:solidFill>
                <a:latin typeface="Roboto Mono"/>
                <a:ea typeface="Roboto Mono"/>
                <a:cs typeface="Roboto Mono"/>
                <a:sym typeface="Roboto Mono"/>
              </a:rPr>
              <a:t>1</a:t>
            </a:r>
            <a:r>
              <a:rPr lang="en">
                <a:solidFill>
                  <a:srgbClr val="A3A3A3"/>
                </a:solidFill>
                <a:latin typeface="Roboto Mono"/>
                <a:ea typeface="Roboto Mono"/>
                <a:cs typeface="Roboto Mono"/>
                <a:sym typeface="Roboto Mono"/>
              </a:rPr>
              <a:t>,</a:t>
            </a:r>
            <a:r>
              <a:rPr lang="en">
                <a:solidFill>
                  <a:srgbClr val="FFFFFF"/>
                </a:solidFill>
                <a:latin typeface="Roboto Mono"/>
                <a:ea typeface="Roboto Mono"/>
                <a:cs typeface="Roboto Mono"/>
                <a:sym typeface="Roboto Mono"/>
              </a:rPr>
              <a:t> </a:t>
            </a:r>
            <a:r>
              <a:rPr lang="en">
                <a:solidFill>
                  <a:srgbClr val="A3A3A3"/>
                </a:solidFill>
                <a:latin typeface="Roboto Mono"/>
                <a:ea typeface="Roboto Mono"/>
                <a:cs typeface="Roboto Mono"/>
                <a:sym typeface="Roboto Mono"/>
              </a:rPr>
              <a:t>...]</a:t>
            </a:r>
            <a:endParaRPr>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SzPts val="400"/>
              <a:buNone/>
            </a:pPr>
            <a:r>
              <a:rPr lang="en">
                <a:solidFill>
                  <a:srgbClr val="A3A3A3"/>
                </a:solidFill>
                <a:latin typeface="Roboto Mono"/>
                <a:ea typeface="Roboto Mono"/>
                <a:cs typeface="Roboto Mono"/>
                <a:sym typeface="Roboto Mono"/>
              </a:rPr>
              <a:t>}</a:t>
            </a:r>
            <a:endParaRPr>
              <a:solidFill>
                <a:srgbClr val="A3A3A3"/>
              </a:solidFill>
              <a:latin typeface="Roboto Mono"/>
              <a:ea typeface="Roboto Mono"/>
              <a:cs typeface="Roboto Mono"/>
              <a:sym typeface="Roboto Mono"/>
            </a:endParaRPr>
          </a:p>
          <a:p>
            <a:pPr marL="0" lvl="0" indent="0" algn="l" rtl="0">
              <a:lnSpc>
                <a:spcPct val="120000"/>
              </a:lnSpc>
              <a:spcBef>
                <a:spcPts val="0"/>
              </a:spcBef>
              <a:spcAft>
                <a:spcPts val="0"/>
              </a:spcAft>
              <a:buSzPts val="400"/>
              <a:buNone/>
            </a:pPr>
            <a:endParaRPr>
              <a:solidFill>
                <a:srgbClr val="A3A3A3"/>
              </a:solidFill>
              <a:latin typeface="Roboto Mono"/>
              <a:ea typeface="Roboto Mono"/>
              <a:cs typeface="Roboto Mono"/>
              <a:sym typeface="Roboto Mono"/>
            </a:endParaRPr>
          </a:p>
          <a:p>
            <a:pPr marL="0" lvl="0" indent="0" algn="l" rtl="0">
              <a:lnSpc>
                <a:spcPct val="120000"/>
              </a:lnSpc>
              <a:spcBef>
                <a:spcPts val="0"/>
              </a:spcBef>
              <a:spcAft>
                <a:spcPts val="0"/>
              </a:spcAft>
              <a:buSzPts val="400"/>
              <a:buNone/>
            </a:pPr>
            <a:r>
              <a:rPr lang="en">
                <a:solidFill>
                  <a:srgbClr val="AAAAAA"/>
                </a:solidFill>
                <a:latin typeface="Roboto Mono"/>
                <a:ea typeface="Roboto Mono"/>
                <a:cs typeface="Roboto Mono"/>
                <a:sym typeface="Roboto Mono"/>
              </a:rPr>
              <a:t>// Built in rendering methods</a:t>
            </a:r>
            <a:endParaRPr>
              <a:solidFill>
                <a:srgbClr val="FFFFFF"/>
              </a:solidFill>
              <a:latin typeface="Roboto Mono"/>
              <a:ea typeface="Roboto Mono"/>
              <a:cs typeface="Roboto Mono"/>
              <a:sym typeface="Roboto Mono"/>
            </a:endParaRPr>
          </a:p>
          <a:p>
            <a:pPr marL="0" lvl="0" indent="0" algn="l" rtl="0">
              <a:lnSpc>
                <a:spcPct val="120000"/>
              </a:lnSpc>
              <a:spcBef>
                <a:spcPts val="0"/>
              </a:spcBef>
              <a:spcAft>
                <a:spcPts val="0"/>
              </a:spcAft>
              <a:buSzPts val="400"/>
              <a:buNone/>
            </a:pPr>
            <a:r>
              <a:rPr lang="en">
                <a:solidFill>
                  <a:srgbClr val="FFFFFF"/>
                </a:solidFill>
                <a:latin typeface="Roboto Mono"/>
                <a:ea typeface="Roboto Mono"/>
                <a:cs typeface="Roboto Mono"/>
                <a:sym typeface="Roboto Mono"/>
              </a:rPr>
              <a:t>bodyPix</a:t>
            </a:r>
            <a:r>
              <a:rPr lang="en">
                <a:solidFill>
                  <a:srgbClr val="A3A3A3"/>
                </a:solidFill>
                <a:latin typeface="Roboto Mono"/>
                <a:ea typeface="Roboto Mono"/>
                <a:cs typeface="Roboto Mono"/>
                <a:sym typeface="Roboto Mono"/>
              </a:rPr>
              <a:t>.</a:t>
            </a:r>
            <a:r>
              <a:rPr lang="en">
                <a:solidFill>
                  <a:srgbClr val="FFFFFF"/>
                </a:solidFill>
                <a:latin typeface="Roboto Mono"/>
                <a:ea typeface="Roboto Mono"/>
                <a:cs typeface="Roboto Mono"/>
                <a:sym typeface="Roboto Mono"/>
              </a:rPr>
              <a:t>drawPixelatedMask</a:t>
            </a:r>
            <a:r>
              <a:rPr lang="en">
                <a:solidFill>
                  <a:srgbClr val="A3A3A3"/>
                </a:solidFill>
                <a:latin typeface="Roboto Mono"/>
                <a:ea typeface="Roboto Mono"/>
                <a:cs typeface="Roboto Mono"/>
                <a:sym typeface="Roboto Mono"/>
              </a:rPr>
              <a:t>(...);</a:t>
            </a:r>
            <a:endParaRPr>
              <a:solidFill>
                <a:srgbClr val="A3A3A3"/>
              </a:solidFill>
              <a:latin typeface="Roboto Mono"/>
              <a:ea typeface="Roboto Mono"/>
              <a:cs typeface="Roboto Mono"/>
              <a:sym typeface="Roboto Mono"/>
            </a:endParaRPr>
          </a:p>
          <a:p>
            <a:pPr marL="0" lvl="0" indent="0" algn="l" rtl="0">
              <a:lnSpc>
                <a:spcPct val="120000"/>
              </a:lnSpc>
              <a:spcBef>
                <a:spcPts val="0"/>
              </a:spcBef>
              <a:spcAft>
                <a:spcPts val="0"/>
              </a:spcAft>
              <a:buSzPts val="400"/>
              <a:buNone/>
            </a:pPr>
            <a:endParaRPr>
              <a:solidFill>
                <a:srgbClr val="A3A3A3"/>
              </a:solidFill>
              <a:latin typeface="Roboto Mono"/>
              <a:ea typeface="Roboto Mono"/>
              <a:cs typeface="Roboto Mono"/>
              <a:sym typeface="Roboto Mono"/>
            </a:endParaRPr>
          </a:p>
          <a:p>
            <a:pPr marL="0" lvl="0" indent="0" algn="l" rtl="0">
              <a:lnSpc>
                <a:spcPct val="120000"/>
              </a:lnSpc>
              <a:spcBef>
                <a:spcPts val="0"/>
              </a:spcBef>
              <a:spcAft>
                <a:spcPts val="0"/>
              </a:spcAft>
              <a:buSzPts val="400"/>
              <a:buNone/>
            </a:pPr>
            <a:endParaRPr>
              <a:solidFill>
                <a:srgbClr val="7BAAF7"/>
              </a:solidFill>
              <a:latin typeface="Roboto Mono"/>
              <a:ea typeface="Roboto Mono"/>
              <a:cs typeface="Roboto Mono"/>
              <a:sym typeface="Roboto Mono"/>
            </a:endParaRPr>
          </a:p>
          <a:p>
            <a:pPr marL="0" lvl="0" indent="0" algn="l" rtl="0">
              <a:lnSpc>
                <a:spcPct val="120000"/>
              </a:lnSpc>
              <a:spcBef>
                <a:spcPts val="0"/>
              </a:spcBef>
              <a:spcAft>
                <a:spcPts val="0"/>
              </a:spcAft>
              <a:buSzPts val="400"/>
              <a:buNone/>
            </a:pPr>
            <a:endParaRPr>
              <a:solidFill>
                <a:srgbClr val="A3A3A3"/>
              </a:solidFill>
              <a:latin typeface="Roboto Mono"/>
              <a:ea typeface="Roboto Mono"/>
              <a:cs typeface="Roboto Mono"/>
              <a:sym typeface="Roboto Mono"/>
            </a:endParaRPr>
          </a:p>
          <a:p>
            <a:pPr marL="0" marR="0" lvl="0" indent="0" algn="l" rtl="0">
              <a:lnSpc>
                <a:spcPct val="120000"/>
              </a:lnSpc>
              <a:spcBef>
                <a:spcPts val="0"/>
              </a:spcBef>
              <a:spcAft>
                <a:spcPts val="0"/>
              </a:spcAft>
              <a:buNone/>
            </a:pPr>
            <a:endParaRPr>
              <a:solidFill>
                <a:srgbClr val="7BAAF7"/>
              </a:solidFill>
              <a:latin typeface="Roboto Mono"/>
              <a:ea typeface="Roboto Mono"/>
              <a:cs typeface="Roboto Mono"/>
              <a:sym typeface="Roboto Mono"/>
            </a:endParaRPr>
          </a:p>
        </p:txBody>
      </p:sp>
      <p:pic>
        <p:nvPicPr>
          <p:cNvPr id="390" name="Google Shape;390;p79"/>
          <p:cNvPicPr preferRelativeResize="0"/>
          <p:nvPr/>
        </p:nvPicPr>
        <p:blipFill>
          <a:blip r:embed="rId4">
            <a:alphaModFix/>
          </a:blip>
          <a:stretch>
            <a:fillRect/>
          </a:stretch>
        </p:blipFill>
        <p:spPr>
          <a:xfrm>
            <a:off x="6407950" y="2740725"/>
            <a:ext cx="1882200" cy="2141976"/>
          </a:xfrm>
          <a:prstGeom prst="rect">
            <a:avLst/>
          </a:prstGeom>
          <a:noFill/>
          <a:ln>
            <a:noFill/>
          </a:ln>
        </p:spPr>
      </p:pic>
      <p:sp>
        <p:nvSpPr>
          <p:cNvPr id="391" name="Google Shape;391;p79"/>
          <p:cNvSpPr txBox="1">
            <a:spLocks noGrp="1"/>
          </p:cNvSpPr>
          <p:nvPr>
            <p:ph type="subTitle" idx="2"/>
          </p:nvPr>
        </p:nvSpPr>
        <p:spPr>
          <a:xfrm>
            <a:off x="836525" y="1623975"/>
            <a:ext cx="6414600" cy="1573800"/>
          </a:xfrm>
          <a:prstGeom prst="rect">
            <a:avLst/>
          </a:prstGeom>
        </p:spPr>
        <p:txBody>
          <a:bodyPr spcFirstLastPara="1" wrap="square" lIns="57150" tIns="57150" rIns="57150" bIns="57150" anchor="t" anchorCtr="0">
            <a:noAutofit/>
          </a:bodyPr>
          <a:lstStyle/>
          <a:p>
            <a:pPr marL="0" lvl="0" indent="0" algn="l" rtl="0">
              <a:spcBef>
                <a:spcPts val="0"/>
              </a:spcBef>
              <a:spcAft>
                <a:spcPts val="1000"/>
              </a:spcAft>
              <a:buNone/>
            </a:pPr>
            <a:r>
              <a:rPr lang="en" sz="1400"/>
              <a:t>Use ML with JavaScript (web, native, or server-side)</a:t>
            </a:r>
            <a:endParaRPr sz="1400"/>
          </a:p>
        </p:txBody>
      </p:sp>
    </p:spTree>
  </p:cSld>
  <p:clrMapOvr>
    <a:masterClrMapping/>
  </p:clrMapOvr>
</p:sld>
</file>

<file path=ppt/theme/theme1.xml><?xml version="1.0" encoding="utf-8"?>
<a:theme xmlns:a="http://schemas.openxmlformats.org/drawingml/2006/main" name="Googl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nsorFlow">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oogl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nsorFlow">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2105</Words>
  <Application>Microsoft Macintosh PowerPoint</Application>
  <PresentationFormat>On-screen Show (16:9)</PresentationFormat>
  <Paragraphs>204</Paragraphs>
  <Slides>27</Slides>
  <Notes>27</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27</vt:i4>
      </vt:variant>
    </vt:vector>
  </HeadingPairs>
  <TitlesOfParts>
    <vt:vector size="39" baseType="lpstr">
      <vt:lpstr>Arial</vt:lpstr>
      <vt:lpstr>Google Sans</vt:lpstr>
      <vt:lpstr>Google Sans Medium</vt:lpstr>
      <vt:lpstr>Open Sans</vt:lpstr>
      <vt:lpstr>Roboto</vt:lpstr>
      <vt:lpstr>Roboto Mono</vt:lpstr>
      <vt:lpstr>Google</vt:lpstr>
      <vt:lpstr>TensorFlow</vt:lpstr>
      <vt:lpstr>Google</vt:lpstr>
      <vt:lpstr>Custom</vt:lpstr>
      <vt:lpstr>TensorFlow</vt:lpstr>
      <vt:lpstr>Simple Light</vt:lpstr>
      <vt:lpstr>PowerPoint Presentation</vt:lpstr>
      <vt:lpstr>TensorFlow.js</vt:lpstr>
      <vt:lpstr>PowerPoint Presentation</vt:lpstr>
      <vt:lpstr>PowerPoint Presentation</vt:lpstr>
      <vt:lpstr>TensorFlow.js </vt:lpstr>
      <vt:lpstr>Build JS applications in minutes  </vt:lpstr>
      <vt:lpstr>Build JS applications in minutes      </vt:lpstr>
      <vt:lpstr>Build JS applications in minutes      </vt:lpstr>
      <vt:lpstr>Build JS applications in minutes      </vt:lpstr>
      <vt:lpstr>Client-side ML in Browser  </vt:lpstr>
      <vt:lpstr>Server-side with Node.js  </vt:lpstr>
      <vt:lpstr>Performance  </vt:lpstr>
      <vt:lpstr>Pre-built Models</vt:lpstr>
      <vt:lpstr>Building blocks for ML in Web Apps  </vt:lpstr>
      <vt:lpstr>Training a custom model using transfer learning</vt:lpstr>
      <vt:lpstr>Announcing AutoML for TF.js</vt:lpstr>
      <vt:lpstr>PowerPoint Presentation</vt:lpstr>
      <vt:lpstr>Browser</vt:lpstr>
      <vt:lpstr>AR Virtual Product Try-on  </vt:lpstr>
      <vt:lpstr>PowerPoint Presentation</vt:lpstr>
      <vt:lpstr>Real-world deployments</vt:lpstr>
      <vt:lpstr>Community</vt:lpstr>
      <vt:lpstr>PowerPoint Presentation</vt:lpstr>
      <vt:lpstr>Joseph Paul Cohen, PhD  </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cp:revision>
  <dcterms:modified xsi:type="dcterms:W3CDTF">2019-10-28T23:10:48Z</dcterms:modified>
</cp:coreProperties>
</file>